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56" r:id="rId16"/>
    <p:sldId id="257" r:id="rId17"/>
    <p:sldId id="258" r:id="rId18"/>
    <p:sldId id="259" r:id="rId19"/>
    <p:sldId id="260" r:id="rId20"/>
    <p:sldId id="261" r:id="rId21"/>
    <p:sldId id="262" r:id="rId22"/>
    <p:sldId id="263" r:id="rId23"/>
    <p:sldId id="264" r:id="rId24"/>
    <p:sldId id="265" r:id="rId25"/>
    <p:sldId id="266" r:id="rId26"/>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BC36A4-CE9B-4EDF-B116-614116E91D0F}" type="doc">
      <dgm:prSet loTypeId="urn:microsoft.com/office/officeart/2005/8/layout/hProcess7#1" loCatId="list" qsTypeId="urn:microsoft.com/office/officeart/2005/8/quickstyle/simple3" qsCatId="simple" csTypeId="urn:microsoft.com/office/officeart/2005/8/colors/accent1_2" csCatId="accent1" phldr="1"/>
      <dgm:spPr/>
      <dgm:t>
        <a:bodyPr/>
        <a:lstStyle/>
        <a:p>
          <a:endParaRPr lang="es-MX"/>
        </a:p>
      </dgm:t>
    </dgm:pt>
    <dgm:pt modelId="{6F0A359C-056C-4FDD-80C5-75AEF8174FC1}">
      <dgm:prSet phldrT="[Texto]" phldr="1"/>
      <dgm:spPr/>
      <dgm:t>
        <a:bodyPr/>
        <a:lstStyle/>
        <a:p>
          <a:endParaRPr lang="es-MX" dirty="0"/>
        </a:p>
      </dgm:t>
    </dgm:pt>
    <dgm:pt modelId="{5726D3BA-134C-41E1-A52A-CE7F157E9404}" type="parTrans" cxnId="{CCDB4474-5D83-448D-99AC-357FCF395EE5}">
      <dgm:prSet/>
      <dgm:spPr/>
      <dgm:t>
        <a:bodyPr/>
        <a:lstStyle/>
        <a:p>
          <a:endParaRPr lang="es-MX"/>
        </a:p>
      </dgm:t>
    </dgm:pt>
    <dgm:pt modelId="{2566BF5A-C9B5-42D7-9D21-BFDB8FF24552}" type="sibTrans" cxnId="{CCDB4474-5D83-448D-99AC-357FCF395EE5}">
      <dgm:prSet/>
      <dgm:spPr/>
      <dgm:t>
        <a:bodyPr/>
        <a:lstStyle/>
        <a:p>
          <a:endParaRPr lang="es-MX"/>
        </a:p>
      </dgm:t>
    </dgm:pt>
    <dgm:pt modelId="{443A59D7-64F2-4C68-BD1C-4F6D5F7C0AF7}">
      <dgm:prSet phldrT="[Texto]" custT="1"/>
      <dgm:spPr/>
      <dgm:t>
        <a:bodyPr/>
        <a:lstStyle/>
        <a:p>
          <a:r>
            <a:rPr lang="es-MX" sz="2800" dirty="0" smtClean="0"/>
            <a:t>Presión por parte del Estado</a:t>
          </a:r>
          <a:endParaRPr lang="es-MX" sz="2800" dirty="0"/>
        </a:p>
      </dgm:t>
    </dgm:pt>
    <dgm:pt modelId="{BC3BBDFF-AC95-4748-BBAA-ED5D622CC672}" type="parTrans" cxnId="{DD34CBCC-C69C-4BFC-A08B-22F6DCA9E688}">
      <dgm:prSet/>
      <dgm:spPr/>
      <dgm:t>
        <a:bodyPr/>
        <a:lstStyle/>
        <a:p>
          <a:endParaRPr lang="es-MX"/>
        </a:p>
      </dgm:t>
    </dgm:pt>
    <dgm:pt modelId="{4317C256-EA14-4EE9-8050-A20FE1515896}" type="sibTrans" cxnId="{DD34CBCC-C69C-4BFC-A08B-22F6DCA9E688}">
      <dgm:prSet/>
      <dgm:spPr/>
      <dgm:t>
        <a:bodyPr/>
        <a:lstStyle/>
        <a:p>
          <a:endParaRPr lang="es-MX"/>
        </a:p>
      </dgm:t>
    </dgm:pt>
    <dgm:pt modelId="{43E783F2-6D6C-487D-9AF4-A05FA92F630A}">
      <dgm:prSet phldrT="[Texto]" phldr="1"/>
      <dgm:spPr/>
      <dgm:t>
        <a:bodyPr/>
        <a:lstStyle/>
        <a:p>
          <a:endParaRPr lang="es-MX" dirty="0"/>
        </a:p>
      </dgm:t>
    </dgm:pt>
    <dgm:pt modelId="{9A352B8B-1DCB-49D3-B740-08B07838BDFD}" type="parTrans" cxnId="{C78D118F-320F-4B01-8AF4-6EFFACEE54B7}">
      <dgm:prSet/>
      <dgm:spPr/>
      <dgm:t>
        <a:bodyPr/>
        <a:lstStyle/>
        <a:p>
          <a:endParaRPr lang="es-MX"/>
        </a:p>
      </dgm:t>
    </dgm:pt>
    <dgm:pt modelId="{C449A3C1-DF3E-4238-8FBD-0B15864AA306}" type="sibTrans" cxnId="{C78D118F-320F-4B01-8AF4-6EFFACEE54B7}">
      <dgm:prSet/>
      <dgm:spPr/>
      <dgm:t>
        <a:bodyPr/>
        <a:lstStyle/>
        <a:p>
          <a:endParaRPr lang="es-MX"/>
        </a:p>
      </dgm:t>
    </dgm:pt>
    <dgm:pt modelId="{A965FFD5-84B7-4415-91F3-02569202BFF3}">
      <dgm:prSet phldrT="[Texto]"/>
      <dgm:spPr/>
      <dgm:t>
        <a:bodyPr/>
        <a:lstStyle/>
        <a:p>
          <a:r>
            <a:rPr lang="es-MX" dirty="0" smtClean="0"/>
            <a:t>Público sepa los resultados que corresponde al dinero que pagan en forma de impuestos</a:t>
          </a:r>
          <a:endParaRPr lang="es-MX" dirty="0"/>
        </a:p>
      </dgm:t>
    </dgm:pt>
    <dgm:pt modelId="{5955A6FD-D904-465B-A5F8-121166FA0F25}" type="parTrans" cxnId="{97ED467B-E418-4AC0-AE28-F38B1696BA28}">
      <dgm:prSet/>
      <dgm:spPr/>
      <dgm:t>
        <a:bodyPr/>
        <a:lstStyle/>
        <a:p>
          <a:endParaRPr lang="es-MX"/>
        </a:p>
      </dgm:t>
    </dgm:pt>
    <dgm:pt modelId="{37AE711D-406F-4DE5-990A-4D3B08C3D9BF}" type="sibTrans" cxnId="{97ED467B-E418-4AC0-AE28-F38B1696BA28}">
      <dgm:prSet/>
      <dgm:spPr/>
      <dgm:t>
        <a:bodyPr/>
        <a:lstStyle/>
        <a:p>
          <a:endParaRPr lang="es-MX"/>
        </a:p>
      </dgm:t>
    </dgm:pt>
    <dgm:pt modelId="{5463691F-9732-4BF7-A5F5-82E68C26C8F9}">
      <dgm:prSet phldrT="[Texto]" phldr="1"/>
      <dgm:spPr/>
      <dgm:t>
        <a:bodyPr/>
        <a:lstStyle/>
        <a:p>
          <a:endParaRPr lang="es-MX"/>
        </a:p>
      </dgm:t>
    </dgm:pt>
    <dgm:pt modelId="{2D0559F9-1934-468C-860B-2E154A865D86}" type="parTrans" cxnId="{204B13D6-73DF-4481-A293-F53A47BDD1CD}">
      <dgm:prSet/>
      <dgm:spPr/>
      <dgm:t>
        <a:bodyPr/>
        <a:lstStyle/>
        <a:p>
          <a:endParaRPr lang="es-MX"/>
        </a:p>
      </dgm:t>
    </dgm:pt>
    <dgm:pt modelId="{7EDFEFD4-B36E-4AF3-A087-B9B9B97C51CD}" type="sibTrans" cxnId="{204B13D6-73DF-4481-A293-F53A47BDD1CD}">
      <dgm:prSet/>
      <dgm:spPr/>
      <dgm:t>
        <a:bodyPr/>
        <a:lstStyle/>
        <a:p>
          <a:endParaRPr lang="es-MX"/>
        </a:p>
      </dgm:t>
    </dgm:pt>
    <dgm:pt modelId="{AC035410-E579-4DDD-8B5F-3D3594566257}">
      <dgm:prSet phldrT="[Texto]" custT="1"/>
      <dgm:spPr/>
      <dgm:t>
        <a:bodyPr/>
        <a:lstStyle/>
        <a:p>
          <a:r>
            <a:rPr lang="es-MX" sz="2400" dirty="0" smtClean="0"/>
            <a:t>Padres sepan que sus hijos reciben una educación de calidad controlada</a:t>
          </a:r>
          <a:endParaRPr lang="es-MX" sz="2400" dirty="0"/>
        </a:p>
      </dgm:t>
    </dgm:pt>
    <dgm:pt modelId="{FD2E37CF-3238-4486-BFC9-0DF06A20E787}" type="parTrans" cxnId="{4DCD6916-7A1A-44DA-AB25-66FC37DF9319}">
      <dgm:prSet/>
      <dgm:spPr/>
      <dgm:t>
        <a:bodyPr/>
        <a:lstStyle/>
        <a:p>
          <a:endParaRPr lang="es-MX"/>
        </a:p>
      </dgm:t>
    </dgm:pt>
    <dgm:pt modelId="{5C97050B-AE1E-4787-8DCF-F924E81D72C0}" type="sibTrans" cxnId="{4DCD6916-7A1A-44DA-AB25-66FC37DF9319}">
      <dgm:prSet/>
      <dgm:spPr/>
      <dgm:t>
        <a:bodyPr/>
        <a:lstStyle/>
        <a:p>
          <a:endParaRPr lang="es-MX"/>
        </a:p>
      </dgm:t>
    </dgm:pt>
    <dgm:pt modelId="{D4946350-9A7C-4811-8B0B-64446CC141D9}" type="pres">
      <dgm:prSet presAssocID="{ECBC36A4-CE9B-4EDF-B116-614116E91D0F}" presName="Name0" presStyleCnt="0">
        <dgm:presLayoutVars>
          <dgm:dir/>
          <dgm:animLvl val="lvl"/>
          <dgm:resizeHandles val="exact"/>
        </dgm:presLayoutVars>
      </dgm:prSet>
      <dgm:spPr/>
      <dgm:t>
        <a:bodyPr/>
        <a:lstStyle/>
        <a:p>
          <a:endParaRPr lang="es-MX"/>
        </a:p>
      </dgm:t>
    </dgm:pt>
    <dgm:pt modelId="{F800C1C0-39A7-40FE-BFCE-7C09EAC4D41A}" type="pres">
      <dgm:prSet presAssocID="{6F0A359C-056C-4FDD-80C5-75AEF8174FC1}" presName="compositeNode" presStyleCnt="0">
        <dgm:presLayoutVars>
          <dgm:bulletEnabled val="1"/>
        </dgm:presLayoutVars>
      </dgm:prSet>
      <dgm:spPr/>
    </dgm:pt>
    <dgm:pt modelId="{DFE65D72-549A-492C-AB4C-F23913A890A4}" type="pres">
      <dgm:prSet presAssocID="{6F0A359C-056C-4FDD-80C5-75AEF8174FC1}" presName="bgRect" presStyleLbl="node1" presStyleIdx="0" presStyleCnt="3"/>
      <dgm:spPr/>
      <dgm:t>
        <a:bodyPr/>
        <a:lstStyle/>
        <a:p>
          <a:endParaRPr lang="es-MX"/>
        </a:p>
      </dgm:t>
    </dgm:pt>
    <dgm:pt modelId="{6E38E3D5-EFAD-49FE-92B4-EE48B855EFF5}" type="pres">
      <dgm:prSet presAssocID="{6F0A359C-056C-4FDD-80C5-75AEF8174FC1}" presName="parentNode" presStyleLbl="node1" presStyleIdx="0" presStyleCnt="3">
        <dgm:presLayoutVars>
          <dgm:chMax val="0"/>
          <dgm:bulletEnabled val="1"/>
        </dgm:presLayoutVars>
      </dgm:prSet>
      <dgm:spPr/>
      <dgm:t>
        <a:bodyPr/>
        <a:lstStyle/>
        <a:p>
          <a:endParaRPr lang="es-MX"/>
        </a:p>
      </dgm:t>
    </dgm:pt>
    <dgm:pt modelId="{ED24D0DB-2EAB-4E2F-9BF7-A28DBAAC377F}" type="pres">
      <dgm:prSet presAssocID="{6F0A359C-056C-4FDD-80C5-75AEF8174FC1}" presName="childNode" presStyleLbl="node1" presStyleIdx="0" presStyleCnt="3">
        <dgm:presLayoutVars>
          <dgm:bulletEnabled val="1"/>
        </dgm:presLayoutVars>
      </dgm:prSet>
      <dgm:spPr/>
      <dgm:t>
        <a:bodyPr/>
        <a:lstStyle/>
        <a:p>
          <a:endParaRPr lang="es-MX"/>
        </a:p>
      </dgm:t>
    </dgm:pt>
    <dgm:pt modelId="{D2C9354E-DD45-49AB-B374-FE87C97C3F27}" type="pres">
      <dgm:prSet presAssocID="{2566BF5A-C9B5-42D7-9D21-BFDB8FF24552}" presName="hSp" presStyleCnt="0"/>
      <dgm:spPr/>
    </dgm:pt>
    <dgm:pt modelId="{24FA0556-26FE-43E6-8921-D0AC53B30024}" type="pres">
      <dgm:prSet presAssocID="{2566BF5A-C9B5-42D7-9D21-BFDB8FF24552}" presName="vProcSp" presStyleCnt="0"/>
      <dgm:spPr/>
    </dgm:pt>
    <dgm:pt modelId="{062AB126-8EFD-422F-82D4-AE6B88EC2BF7}" type="pres">
      <dgm:prSet presAssocID="{2566BF5A-C9B5-42D7-9D21-BFDB8FF24552}" presName="vSp1" presStyleCnt="0"/>
      <dgm:spPr/>
    </dgm:pt>
    <dgm:pt modelId="{7F89403E-6456-43F4-8943-2E4B48339EC0}" type="pres">
      <dgm:prSet presAssocID="{2566BF5A-C9B5-42D7-9D21-BFDB8FF24552}" presName="simulatedConn" presStyleLbl="solidFgAcc1" presStyleIdx="0" presStyleCnt="2"/>
      <dgm:spPr/>
    </dgm:pt>
    <dgm:pt modelId="{751A68CB-72AC-4A04-97B3-9FE1D06DFDF6}" type="pres">
      <dgm:prSet presAssocID="{2566BF5A-C9B5-42D7-9D21-BFDB8FF24552}" presName="vSp2" presStyleCnt="0"/>
      <dgm:spPr/>
    </dgm:pt>
    <dgm:pt modelId="{7B670A59-36D5-433F-8909-726D10643DE2}" type="pres">
      <dgm:prSet presAssocID="{2566BF5A-C9B5-42D7-9D21-BFDB8FF24552}" presName="sibTrans" presStyleCnt="0"/>
      <dgm:spPr/>
    </dgm:pt>
    <dgm:pt modelId="{5ECA01CE-5100-4826-A615-7DA500A49F42}" type="pres">
      <dgm:prSet presAssocID="{43E783F2-6D6C-487D-9AF4-A05FA92F630A}" presName="compositeNode" presStyleCnt="0">
        <dgm:presLayoutVars>
          <dgm:bulletEnabled val="1"/>
        </dgm:presLayoutVars>
      </dgm:prSet>
      <dgm:spPr/>
    </dgm:pt>
    <dgm:pt modelId="{647D27DF-EF5D-485F-A50D-0155CEBDA95B}" type="pres">
      <dgm:prSet presAssocID="{43E783F2-6D6C-487D-9AF4-A05FA92F630A}" presName="bgRect" presStyleLbl="node1" presStyleIdx="1" presStyleCnt="3"/>
      <dgm:spPr/>
      <dgm:t>
        <a:bodyPr/>
        <a:lstStyle/>
        <a:p>
          <a:endParaRPr lang="es-MX"/>
        </a:p>
      </dgm:t>
    </dgm:pt>
    <dgm:pt modelId="{58A80CEC-9D74-4BE6-BC81-9F9880712043}" type="pres">
      <dgm:prSet presAssocID="{43E783F2-6D6C-487D-9AF4-A05FA92F630A}" presName="parentNode" presStyleLbl="node1" presStyleIdx="1" presStyleCnt="3">
        <dgm:presLayoutVars>
          <dgm:chMax val="0"/>
          <dgm:bulletEnabled val="1"/>
        </dgm:presLayoutVars>
      </dgm:prSet>
      <dgm:spPr/>
      <dgm:t>
        <a:bodyPr/>
        <a:lstStyle/>
        <a:p>
          <a:endParaRPr lang="es-MX"/>
        </a:p>
      </dgm:t>
    </dgm:pt>
    <dgm:pt modelId="{AE17773A-8E87-47E3-BF05-8072FC7FDF38}" type="pres">
      <dgm:prSet presAssocID="{43E783F2-6D6C-487D-9AF4-A05FA92F630A}" presName="childNode" presStyleLbl="node1" presStyleIdx="1" presStyleCnt="3">
        <dgm:presLayoutVars>
          <dgm:bulletEnabled val="1"/>
        </dgm:presLayoutVars>
      </dgm:prSet>
      <dgm:spPr/>
      <dgm:t>
        <a:bodyPr/>
        <a:lstStyle/>
        <a:p>
          <a:endParaRPr lang="es-MX"/>
        </a:p>
      </dgm:t>
    </dgm:pt>
    <dgm:pt modelId="{B0CB8B1A-79E5-4DCD-ADD2-973325FA19C4}" type="pres">
      <dgm:prSet presAssocID="{C449A3C1-DF3E-4238-8FBD-0B15864AA306}" presName="hSp" presStyleCnt="0"/>
      <dgm:spPr/>
    </dgm:pt>
    <dgm:pt modelId="{01C43F0B-56ED-45BE-9A7B-59B551BB31C6}" type="pres">
      <dgm:prSet presAssocID="{C449A3C1-DF3E-4238-8FBD-0B15864AA306}" presName="vProcSp" presStyleCnt="0"/>
      <dgm:spPr/>
    </dgm:pt>
    <dgm:pt modelId="{4562648E-85A1-4547-BCDC-89C268D0D577}" type="pres">
      <dgm:prSet presAssocID="{C449A3C1-DF3E-4238-8FBD-0B15864AA306}" presName="vSp1" presStyleCnt="0"/>
      <dgm:spPr/>
    </dgm:pt>
    <dgm:pt modelId="{51B763CD-F05C-499D-95BF-17D481AD136F}" type="pres">
      <dgm:prSet presAssocID="{C449A3C1-DF3E-4238-8FBD-0B15864AA306}" presName="simulatedConn" presStyleLbl="solidFgAcc1" presStyleIdx="1" presStyleCnt="2"/>
      <dgm:spPr/>
      <dgm:t>
        <a:bodyPr/>
        <a:lstStyle/>
        <a:p>
          <a:endParaRPr lang="es-MX"/>
        </a:p>
      </dgm:t>
    </dgm:pt>
    <dgm:pt modelId="{83459C5A-4C6A-40CA-B0AA-627FE344AADB}" type="pres">
      <dgm:prSet presAssocID="{C449A3C1-DF3E-4238-8FBD-0B15864AA306}" presName="vSp2" presStyleCnt="0"/>
      <dgm:spPr/>
    </dgm:pt>
    <dgm:pt modelId="{D19A94C0-0D38-4693-A474-950B40CB3246}" type="pres">
      <dgm:prSet presAssocID="{C449A3C1-DF3E-4238-8FBD-0B15864AA306}" presName="sibTrans" presStyleCnt="0"/>
      <dgm:spPr/>
    </dgm:pt>
    <dgm:pt modelId="{ADEEEAAF-FDC3-4AB7-9200-05C9C83B505E}" type="pres">
      <dgm:prSet presAssocID="{5463691F-9732-4BF7-A5F5-82E68C26C8F9}" presName="compositeNode" presStyleCnt="0">
        <dgm:presLayoutVars>
          <dgm:bulletEnabled val="1"/>
        </dgm:presLayoutVars>
      </dgm:prSet>
      <dgm:spPr/>
    </dgm:pt>
    <dgm:pt modelId="{F90FB32A-2E4C-4B1C-A255-8AE6DEB35756}" type="pres">
      <dgm:prSet presAssocID="{5463691F-9732-4BF7-A5F5-82E68C26C8F9}" presName="bgRect" presStyleLbl="node1" presStyleIdx="2" presStyleCnt="3"/>
      <dgm:spPr/>
      <dgm:t>
        <a:bodyPr/>
        <a:lstStyle/>
        <a:p>
          <a:endParaRPr lang="es-MX"/>
        </a:p>
      </dgm:t>
    </dgm:pt>
    <dgm:pt modelId="{4299DF25-80FA-4CB6-AD0F-2B6BBDC38695}" type="pres">
      <dgm:prSet presAssocID="{5463691F-9732-4BF7-A5F5-82E68C26C8F9}" presName="parentNode" presStyleLbl="node1" presStyleIdx="2" presStyleCnt="3">
        <dgm:presLayoutVars>
          <dgm:chMax val="0"/>
          <dgm:bulletEnabled val="1"/>
        </dgm:presLayoutVars>
      </dgm:prSet>
      <dgm:spPr/>
      <dgm:t>
        <a:bodyPr/>
        <a:lstStyle/>
        <a:p>
          <a:endParaRPr lang="es-MX"/>
        </a:p>
      </dgm:t>
    </dgm:pt>
    <dgm:pt modelId="{6080E42D-876A-450B-95BC-8E78488E5EEF}" type="pres">
      <dgm:prSet presAssocID="{5463691F-9732-4BF7-A5F5-82E68C26C8F9}" presName="childNode" presStyleLbl="node1" presStyleIdx="2" presStyleCnt="3">
        <dgm:presLayoutVars>
          <dgm:bulletEnabled val="1"/>
        </dgm:presLayoutVars>
      </dgm:prSet>
      <dgm:spPr/>
      <dgm:t>
        <a:bodyPr/>
        <a:lstStyle/>
        <a:p>
          <a:endParaRPr lang="es-MX"/>
        </a:p>
      </dgm:t>
    </dgm:pt>
  </dgm:ptLst>
  <dgm:cxnLst>
    <dgm:cxn modelId="{511B6DDE-9F88-47A6-8132-8F818863FB14}" type="presOf" srcId="{6F0A359C-056C-4FDD-80C5-75AEF8174FC1}" destId="{6E38E3D5-EFAD-49FE-92B4-EE48B855EFF5}" srcOrd="1" destOrd="0" presId="urn:microsoft.com/office/officeart/2005/8/layout/hProcess7#1"/>
    <dgm:cxn modelId="{204B13D6-73DF-4481-A293-F53A47BDD1CD}" srcId="{ECBC36A4-CE9B-4EDF-B116-614116E91D0F}" destId="{5463691F-9732-4BF7-A5F5-82E68C26C8F9}" srcOrd="2" destOrd="0" parTransId="{2D0559F9-1934-468C-860B-2E154A865D86}" sibTransId="{7EDFEFD4-B36E-4AF3-A087-B9B9B97C51CD}"/>
    <dgm:cxn modelId="{362E49A9-05D0-47CF-939A-A9A603F19C04}" type="presOf" srcId="{6F0A359C-056C-4FDD-80C5-75AEF8174FC1}" destId="{DFE65D72-549A-492C-AB4C-F23913A890A4}" srcOrd="0" destOrd="0" presId="urn:microsoft.com/office/officeart/2005/8/layout/hProcess7#1"/>
    <dgm:cxn modelId="{E6B9587E-01C8-4EBD-B1EE-34228AAEB3B2}" type="presOf" srcId="{A965FFD5-84B7-4415-91F3-02569202BFF3}" destId="{AE17773A-8E87-47E3-BF05-8072FC7FDF38}" srcOrd="0" destOrd="0" presId="urn:microsoft.com/office/officeart/2005/8/layout/hProcess7#1"/>
    <dgm:cxn modelId="{CCDB4474-5D83-448D-99AC-357FCF395EE5}" srcId="{ECBC36A4-CE9B-4EDF-B116-614116E91D0F}" destId="{6F0A359C-056C-4FDD-80C5-75AEF8174FC1}" srcOrd="0" destOrd="0" parTransId="{5726D3BA-134C-41E1-A52A-CE7F157E9404}" sibTransId="{2566BF5A-C9B5-42D7-9D21-BFDB8FF24552}"/>
    <dgm:cxn modelId="{97ED467B-E418-4AC0-AE28-F38B1696BA28}" srcId="{43E783F2-6D6C-487D-9AF4-A05FA92F630A}" destId="{A965FFD5-84B7-4415-91F3-02569202BFF3}" srcOrd="0" destOrd="0" parTransId="{5955A6FD-D904-465B-A5F8-121166FA0F25}" sibTransId="{37AE711D-406F-4DE5-990A-4D3B08C3D9BF}"/>
    <dgm:cxn modelId="{C9F653FB-BC2A-4040-856A-2740AA5A45E9}" type="presOf" srcId="{43E783F2-6D6C-487D-9AF4-A05FA92F630A}" destId="{647D27DF-EF5D-485F-A50D-0155CEBDA95B}" srcOrd="0" destOrd="0" presId="urn:microsoft.com/office/officeart/2005/8/layout/hProcess7#1"/>
    <dgm:cxn modelId="{0271CC2E-3A92-4450-9F8D-947E34EC9339}" type="presOf" srcId="{ECBC36A4-CE9B-4EDF-B116-614116E91D0F}" destId="{D4946350-9A7C-4811-8B0B-64446CC141D9}" srcOrd="0" destOrd="0" presId="urn:microsoft.com/office/officeart/2005/8/layout/hProcess7#1"/>
    <dgm:cxn modelId="{4DCD6916-7A1A-44DA-AB25-66FC37DF9319}" srcId="{5463691F-9732-4BF7-A5F5-82E68C26C8F9}" destId="{AC035410-E579-4DDD-8B5F-3D3594566257}" srcOrd="0" destOrd="0" parTransId="{FD2E37CF-3238-4486-BFC9-0DF06A20E787}" sibTransId="{5C97050B-AE1E-4787-8DCF-F924E81D72C0}"/>
    <dgm:cxn modelId="{28162E5D-80E1-4092-A027-9BE46B27410E}" type="presOf" srcId="{5463691F-9732-4BF7-A5F5-82E68C26C8F9}" destId="{4299DF25-80FA-4CB6-AD0F-2B6BBDC38695}" srcOrd="1" destOrd="0" presId="urn:microsoft.com/office/officeart/2005/8/layout/hProcess7#1"/>
    <dgm:cxn modelId="{64A2D54F-A744-492B-A257-754D0DE272F8}" type="presOf" srcId="{5463691F-9732-4BF7-A5F5-82E68C26C8F9}" destId="{F90FB32A-2E4C-4B1C-A255-8AE6DEB35756}" srcOrd="0" destOrd="0" presId="urn:microsoft.com/office/officeart/2005/8/layout/hProcess7#1"/>
    <dgm:cxn modelId="{DD34CBCC-C69C-4BFC-A08B-22F6DCA9E688}" srcId="{6F0A359C-056C-4FDD-80C5-75AEF8174FC1}" destId="{443A59D7-64F2-4C68-BD1C-4F6D5F7C0AF7}" srcOrd="0" destOrd="0" parTransId="{BC3BBDFF-AC95-4748-BBAA-ED5D622CC672}" sibTransId="{4317C256-EA14-4EE9-8050-A20FE1515896}"/>
    <dgm:cxn modelId="{6B57D68E-EC7F-4B94-A961-40F80CF88556}" type="presOf" srcId="{43E783F2-6D6C-487D-9AF4-A05FA92F630A}" destId="{58A80CEC-9D74-4BE6-BC81-9F9880712043}" srcOrd="1" destOrd="0" presId="urn:microsoft.com/office/officeart/2005/8/layout/hProcess7#1"/>
    <dgm:cxn modelId="{6F6D480F-81C8-4000-97E4-040FBCB46923}" type="presOf" srcId="{AC035410-E579-4DDD-8B5F-3D3594566257}" destId="{6080E42D-876A-450B-95BC-8E78488E5EEF}" srcOrd="0" destOrd="0" presId="urn:microsoft.com/office/officeart/2005/8/layout/hProcess7#1"/>
    <dgm:cxn modelId="{C78D118F-320F-4B01-8AF4-6EFFACEE54B7}" srcId="{ECBC36A4-CE9B-4EDF-B116-614116E91D0F}" destId="{43E783F2-6D6C-487D-9AF4-A05FA92F630A}" srcOrd="1" destOrd="0" parTransId="{9A352B8B-1DCB-49D3-B740-08B07838BDFD}" sibTransId="{C449A3C1-DF3E-4238-8FBD-0B15864AA306}"/>
    <dgm:cxn modelId="{8FA35817-664D-42D8-965A-56791FBF1261}" type="presOf" srcId="{443A59D7-64F2-4C68-BD1C-4F6D5F7C0AF7}" destId="{ED24D0DB-2EAB-4E2F-9BF7-A28DBAAC377F}" srcOrd="0" destOrd="0" presId="urn:microsoft.com/office/officeart/2005/8/layout/hProcess7#1"/>
    <dgm:cxn modelId="{CD13D5DE-AC40-4882-AACE-7729EE0DCBA3}" type="presParOf" srcId="{D4946350-9A7C-4811-8B0B-64446CC141D9}" destId="{F800C1C0-39A7-40FE-BFCE-7C09EAC4D41A}" srcOrd="0" destOrd="0" presId="urn:microsoft.com/office/officeart/2005/8/layout/hProcess7#1"/>
    <dgm:cxn modelId="{DEC8DA3B-F767-4E8C-B003-8059EF1407D8}" type="presParOf" srcId="{F800C1C0-39A7-40FE-BFCE-7C09EAC4D41A}" destId="{DFE65D72-549A-492C-AB4C-F23913A890A4}" srcOrd="0" destOrd="0" presId="urn:microsoft.com/office/officeart/2005/8/layout/hProcess7#1"/>
    <dgm:cxn modelId="{B3AD2359-9A0C-4819-A067-58BD322A8ADB}" type="presParOf" srcId="{F800C1C0-39A7-40FE-BFCE-7C09EAC4D41A}" destId="{6E38E3D5-EFAD-49FE-92B4-EE48B855EFF5}" srcOrd="1" destOrd="0" presId="urn:microsoft.com/office/officeart/2005/8/layout/hProcess7#1"/>
    <dgm:cxn modelId="{51EE1061-C9FA-484E-987A-4017D8DEB79A}" type="presParOf" srcId="{F800C1C0-39A7-40FE-BFCE-7C09EAC4D41A}" destId="{ED24D0DB-2EAB-4E2F-9BF7-A28DBAAC377F}" srcOrd="2" destOrd="0" presId="urn:microsoft.com/office/officeart/2005/8/layout/hProcess7#1"/>
    <dgm:cxn modelId="{CFF2E011-3D8A-4306-A917-C2FC29F9CDC4}" type="presParOf" srcId="{D4946350-9A7C-4811-8B0B-64446CC141D9}" destId="{D2C9354E-DD45-49AB-B374-FE87C97C3F27}" srcOrd="1" destOrd="0" presId="urn:microsoft.com/office/officeart/2005/8/layout/hProcess7#1"/>
    <dgm:cxn modelId="{09AAA460-BFCC-4AE8-BE58-FDC56A2CA54D}" type="presParOf" srcId="{D4946350-9A7C-4811-8B0B-64446CC141D9}" destId="{24FA0556-26FE-43E6-8921-D0AC53B30024}" srcOrd="2" destOrd="0" presId="urn:microsoft.com/office/officeart/2005/8/layout/hProcess7#1"/>
    <dgm:cxn modelId="{8439EB37-D18A-408B-83E5-B81377F00BA3}" type="presParOf" srcId="{24FA0556-26FE-43E6-8921-D0AC53B30024}" destId="{062AB126-8EFD-422F-82D4-AE6B88EC2BF7}" srcOrd="0" destOrd="0" presId="urn:microsoft.com/office/officeart/2005/8/layout/hProcess7#1"/>
    <dgm:cxn modelId="{4D4C5677-BD99-48B4-8ECE-BC0DE4E1CAFF}" type="presParOf" srcId="{24FA0556-26FE-43E6-8921-D0AC53B30024}" destId="{7F89403E-6456-43F4-8943-2E4B48339EC0}" srcOrd="1" destOrd="0" presId="urn:microsoft.com/office/officeart/2005/8/layout/hProcess7#1"/>
    <dgm:cxn modelId="{9DCBFB08-E156-4E2D-AE3E-E7E457266BDE}" type="presParOf" srcId="{24FA0556-26FE-43E6-8921-D0AC53B30024}" destId="{751A68CB-72AC-4A04-97B3-9FE1D06DFDF6}" srcOrd="2" destOrd="0" presId="urn:microsoft.com/office/officeart/2005/8/layout/hProcess7#1"/>
    <dgm:cxn modelId="{400BB130-4F10-4CA2-89E9-54A06098C28E}" type="presParOf" srcId="{D4946350-9A7C-4811-8B0B-64446CC141D9}" destId="{7B670A59-36D5-433F-8909-726D10643DE2}" srcOrd="3" destOrd="0" presId="urn:microsoft.com/office/officeart/2005/8/layout/hProcess7#1"/>
    <dgm:cxn modelId="{26303E58-6290-4FE0-947B-92B189755BEB}" type="presParOf" srcId="{D4946350-9A7C-4811-8B0B-64446CC141D9}" destId="{5ECA01CE-5100-4826-A615-7DA500A49F42}" srcOrd="4" destOrd="0" presId="urn:microsoft.com/office/officeart/2005/8/layout/hProcess7#1"/>
    <dgm:cxn modelId="{C67EEBC9-48A3-447C-A296-17EAF43972EE}" type="presParOf" srcId="{5ECA01CE-5100-4826-A615-7DA500A49F42}" destId="{647D27DF-EF5D-485F-A50D-0155CEBDA95B}" srcOrd="0" destOrd="0" presId="urn:microsoft.com/office/officeart/2005/8/layout/hProcess7#1"/>
    <dgm:cxn modelId="{3EC96671-527F-4EB3-8B8A-C5E84BC3E367}" type="presParOf" srcId="{5ECA01CE-5100-4826-A615-7DA500A49F42}" destId="{58A80CEC-9D74-4BE6-BC81-9F9880712043}" srcOrd="1" destOrd="0" presId="urn:microsoft.com/office/officeart/2005/8/layout/hProcess7#1"/>
    <dgm:cxn modelId="{47C1D4CE-190D-4B7C-9422-9D88A8D826C8}" type="presParOf" srcId="{5ECA01CE-5100-4826-A615-7DA500A49F42}" destId="{AE17773A-8E87-47E3-BF05-8072FC7FDF38}" srcOrd="2" destOrd="0" presId="urn:microsoft.com/office/officeart/2005/8/layout/hProcess7#1"/>
    <dgm:cxn modelId="{BA4DB5C1-BD73-4335-9660-8B7853698DDA}" type="presParOf" srcId="{D4946350-9A7C-4811-8B0B-64446CC141D9}" destId="{B0CB8B1A-79E5-4DCD-ADD2-973325FA19C4}" srcOrd="5" destOrd="0" presId="urn:microsoft.com/office/officeart/2005/8/layout/hProcess7#1"/>
    <dgm:cxn modelId="{C95C7DD6-F149-4E3E-A6A9-F43D6FD9C06E}" type="presParOf" srcId="{D4946350-9A7C-4811-8B0B-64446CC141D9}" destId="{01C43F0B-56ED-45BE-9A7B-59B551BB31C6}" srcOrd="6" destOrd="0" presId="urn:microsoft.com/office/officeart/2005/8/layout/hProcess7#1"/>
    <dgm:cxn modelId="{2C553EC8-4163-4885-A864-EEBA74B87A7F}" type="presParOf" srcId="{01C43F0B-56ED-45BE-9A7B-59B551BB31C6}" destId="{4562648E-85A1-4547-BCDC-89C268D0D577}" srcOrd="0" destOrd="0" presId="urn:microsoft.com/office/officeart/2005/8/layout/hProcess7#1"/>
    <dgm:cxn modelId="{2AAD632B-5C62-4671-8D22-4B3402287EE8}" type="presParOf" srcId="{01C43F0B-56ED-45BE-9A7B-59B551BB31C6}" destId="{51B763CD-F05C-499D-95BF-17D481AD136F}" srcOrd="1" destOrd="0" presId="urn:microsoft.com/office/officeart/2005/8/layout/hProcess7#1"/>
    <dgm:cxn modelId="{844AEF82-0F03-49A1-992D-F739D83FBAAB}" type="presParOf" srcId="{01C43F0B-56ED-45BE-9A7B-59B551BB31C6}" destId="{83459C5A-4C6A-40CA-B0AA-627FE344AADB}" srcOrd="2" destOrd="0" presId="urn:microsoft.com/office/officeart/2005/8/layout/hProcess7#1"/>
    <dgm:cxn modelId="{8A0573DB-C30A-4CCF-AF69-86549A9269AB}" type="presParOf" srcId="{D4946350-9A7C-4811-8B0B-64446CC141D9}" destId="{D19A94C0-0D38-4693-A474-950B40CB3246}" srcOrd="7" destOrd="0" presId="urn:microsoft.com/office/officeart/2005/8/layout/hProcess7#1"/>
    <dgm:cxn modelId="{CFFD295B-4980-4FAA-A4DF-2C39CC94F2FB}" type="presParOf" srcId="{D4946350-9A7C-4811-8B0B-64446CC141D9}" destId="{ADEEEAAF-FDC3-4AB7-9200-05C9C83B505E}" srcOrd="8" destOrd="0" presId="urn:microsoft.com/office/officeart/2005/8/layout/hProcess7#1"/>
    <dgm:cxn modelId="{8D459DE5-4EDB-4F24-83AC-A9C09EE6683C}" type="presParOf" srcId="{ADEEEAAF-FDC3-4AB7-9200-05C9C83B505E}" destId="{F90FB32A-2E4C-4B1C-A255-8AE6DEB35756}" srcOrd="0" destOrd="0" presId="urn:microsoft.com/office/officeart/2005/8/layout/hProcess7#1"/>
    <dgm:cxn modelId="{7A853CCB-C328-4133-935E-C0DE239970F4}" type="presParOf" srcId="{ADEEEAAF-FDC3-4AB7-9200-05C9C83B505E}" destId="{4299DF25-80FA-4CB6-AD0F-2B6BBDC38695}" srcOrd="1" destOrd="0" presId="urn:microsoft.com/office/officeart/2005/8/layout/hProcess7#1"/>
    <dgm:cxn modelId="{A90B5D90-804E-4C29-9E6B-128333A95D4C}" type="presParOf" srcId="{ADEEEAAF-FDC3-4AB7-9200-05C9C83B505E}" destId="{6080E42D-876A-450B-95BC-8E78488E5EEF}" srcOrd="2" destOrd="0" presId="urn:microsoft.com/office/officeart/2005/8/layout/hProcess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0E3270-17B1-48C7-A0C1-7634D86BFA63}" type="doc">
      <dgm:prSet loTypeId="urn:microsoft.com/office/officeart/2005/8/layout/hList6" loCatId="list" qsTypeId="urn:microsoft.com/office/officeart/2005/8/quickstyle/simple1" qsCatId="simple" csTypeId="urn:microsoft.com/office/officeart/2005/8/colors/accent4_2" csCatId="accent4" phldr="1"/>
      <dgm:spPr/>
      <dgm:t>
        <a:bodyPr/>
        <a:lstStyle/>
        <a:p>
          <a:endParaRPr lang="es-MX"/>
        </a:p>
      </dgm:t>
    </dgm:pt>
    <dgm:pt modelId="{C4589439-957F-44A7-95F4-95D8EA992C8F}">
      <dgm:prSet phldrT="[Texto]"/>
      <dgm:spPr/>
      <dgm:t>
        <a:bodyPr/>
        <a:lstStyle/>
        <a:p>
          <a:r>
            <a:rPr lang="es-MX" dirty="0" smtClean="0"/>
            <a:t>Guía en la búsqueda de objetivos</a:t>
          </a:r>
          <a:endParaRPr lang="es-MX" dirty="0"/>
        </a:p>
      </dgm:t>
    </dgm:pt>
    <dgm:pt modelId="{6461433D-0726-4D3E-AFBD-46AEF30277EE}" type="parTrans" cxnId="{683D9C86-655A-406D-B046-DEAFA9CD777A}">
      <dgm:prSet/>
      <dgm:spPr/>
      <dgm:t>
        <a:bodyPr/>
        <a:lstStyle/>
        <a:p>
          <a:endParaRPr lang="es-MX"/>
        </a:p>
      </dgm:t>
    </dgm:pt>
    <dgm:pt modelId="{D3E46E78-5619-4852-B528-D98CA2637579}" type="sibTrans" cxnId="{683D9C86-655A-406D-B046-DEAFA9CD777A}">
      <dgm:prSet/>
      <dgm:spPr/>
      <dgm:t>
        <a:bodyPr/>
        <a:lstStyle/>
        <a:p>
          <a:endParaRPr lang="es-MX"/>
        </a:p>
      </dgm:t>
    </dgm:pt>
    <dgm:pt modelId="{E8855B89-78CE-4B5F-9684-2405C7B05D82}">
      <dgm:prSet phldrT="[Texto]"/>
      <dgm:spPr/>
      <dgm:t>
        <a:bodyPr/>
        <a:lstStyle/>
        <a:p>
          <a:r>
            <a:rPr lang="es-MX" dirty="0" smtClean="0"/>
            <a:t>De medida de los resultados alcanzados o evaluación </a:t>
          </a:r>
          <a:r>
            <a:rPr lang="es-MX" dirty="0" err="1" smtClean="0"/>
            <a:t>sumativa</a:t>
          </a:r>
          <a:endParaRPr lang="es-MX" dirty="0"/>
        </a:p>
      </dgm:t>
    </dgm:pt>
    <dgm:pt modelId="{4098B465-255A-4F16-A3B2-3A7F7FA285F8}" type="parTrans" cxnId="{860E3739-C8F6-4746-9121-04C7C808D6D6}">
      <dgm:prSet/>
      <dgm:spPr/>
      <dgm:t>
        <a:bodyPr/>
        <a:lstStyle/>
        <a:p>
          <a:endParaRPr lang="es-MX"/>
        </a:p>
      </dgm:t>
    </dgm:pt>
    <dgm:pt modelId="{320DE84A-2D8B-46BE-AB8F-FF79C2DE99B0}" type="sibTrans" cxnId="{860E3739-C8F6-4746-9121-04C7C808D6D6}">
      <dgm:prSet/>
      <dgm:spPr/>
      <dgm:t>
        <a:bodyPr/>
        <a:lstStyle/>
        <a:p>
          <a:endParaRPr lang="es-MX"/>
        </a:p>
      </dgm:t>
    </dgm:pt>
    <dgm:pt modelId="{F3FE2791-1B2C-471D-A8C0-C18152D54F91}">
      <dgm:prSet phldrT="[Texto]"/>
      <dgm:spPr/>
      <dgm:t>
        <a:bodyPr/>
        <a:lstStyle/>
        <a:p>
          <a:r>
            <a:rPr lang="es-MX" dirty="0" smtClean="0"/>
            <a:t>Forma global y posteriormente a cada individuo</a:t>
          </a:r>
          <a:endParaRPr lang="es-MX" dirty="0"/>
        </a:p>
      </dgm:t>
    </dgm:pt>
    <dgm:pt modelId="{38B1B345-7ECA-4F68-BA68-02892BC00934}" type="parTrans" cxnId="{2A080FBD-19F8-494E-8BE9-1C54A7F0ADA8}">
      <dgm:prSet/>
      <dgm:spPr/>
      <dgm:t>
        <a:bodyPr/>
        <a:lstStyle/>
        <a:p>
          <a:endParaRPr lang="es-MX"/>
        </a:p>
      </dgm:t>
    </dgm:pt>
    <dgm:pt modelId="{9BF595DE-A21B-46A8-A440-D7ACD336EA92}" type="sibTrans" cxnId="{2A080FBD-19F8-494E-8BE9-1C54A7F0ADA8}">
      <dgm:prSet/>
      <dgm:spPr/>
      <dgm:t>
        <a:bodyPr/>
        <a:lstStyle/>
        <a:p>
          <a:endParaRPr lang="es-MX"/>
        </a:p>
      </dgm:t>
    </dgm:pt>
    <dgm:pt modelId="{A8859017-1F8F-403C-8DD6-4728BCE2E5D5}" type="pres">
      <dgm:prSet presAssocID="{E20E3270-17B1-48C7-A0C1-7634D86BFA63}" presName="Name0" presStyleCnt="0">
        <dgm:presLayoutVars>
          <dgm:dir/>
          <dgm:resizeHandles val="exact"/>
        </dgm:presLayoutVars>
      </dgm:prSet>
      <dgm:spPr/>
      <dgm:t>
        <a:bodyPr/>
        <a:lstStyle/>
        <a:p>
          <a:endParaRPr lang="es-MX"/>
        </a:p>
      </dgm:t>
    </dgm:pt>
    <dgm:pt modelId="{506A8107-0EBB-4F2E-8C9D-46AB499EAAAC}" type="pres">
      <dgm:prSet presAssocID="{C4589439-957F-44A7-95F4-95D8EA992C8F}" presName="node" presStyleLbl="node1" presStyleIdx="0" presStyleCnt="3">
        <dgm:presLayoutVars>
          <dgm:bulletEnabled val="1"/>
        </dgm:presLayoutVars>
      </dgm:prSet>
      <dgm:spPr/>
      <dgm:t>
        <a:bodyPr/>
        <a:lstStyle/>
        <a:p>
          <a:endParaRPr lang="es-MX"/>
        </a:p>
      </dgm:t>
    </dgm:pt>
    <dgm:pt modelId="{EDBC7263-CB48-4C6E-81A9-46D5C255708D}" type="pres">
      <dgm:prSet presAssocID="{D3E46E78-5619-4852-B528-D98CA2637579}" presName="sibTrans" presStyleCnt="0"/>
      <dgm:spPr/>
    </dgm:pt>
    <dgm:pt modelId="{7B6B1FFB-1C56-47AB-B5CB-8E3FDAF3348C}" type="pres">
      <dgm:prSet presAssocID="{E8855B89-78CE-4B5F-9684-2405C7B05D82}" presName="node" presStyleLbl="node1" presStyleIdx="1" presStyleCnt="3" custLinFactNeighborX="-83516" custLinFactNeighborY="1582">
        <dgm:presLayoutVars>
          <dgm:bulletEnabled val="1"/>
        </dgm:presLayoutVars>
      </dgm:prSet>
      <dgm:spPr/>
      <dgm:t>
        <a:bodyPr/>
        <a:lstStyle/>
        <a:p>
          <a:endParaRPr lang="es-MX"/>
        </a:p>
      </dgm:t>
    </dgm:pt>
    <dgm:pt modelId="{4630485F-9DC3-4BAA-A932-E1D42CB63ED7}" type="pres">
      <dgm:prSet presAssocID="{320DE84A-2D8B-46BE-AB8F-FF79C2DE99B0}" presName="sibTrans" presStyleCnt="0"/>
      <dgm:spPr/>
    </dgm:pt>
    <dgm:pt modelId="{F3BAA9A6-8F55-4E85-B971-655294A71588}" type="pres">
      <dgm:prSet presAssocID="{F3FE2791-1B2C-471D-A8C0-C18152D54F91}" presName="node" presStyleLbl="node1" presStyleIdx="2" presStyleCnt="3" custLinFactX="2365" custLinFactNeighborX="100000" custLinFactNeighborY="0">
        <dgm:presLayoutVars>
          <dgm:bulletEnabled val="1"/>
        </dgm:presLayoutVars>
      </dgm:prSet>
      <dgm:spPr/>
      <dgm:t>
        <a:bodyPr/>
        <a:lstStyle/>
        <a:p>
          <a:endParaRPr lang="es-MX"/>
        </a:p>
      </dgm:t>
    </dgm:pt>
  </dgm:ptLst>
  <dgm:cxnLst>
    <dgm:cxn modelId="{683D9C86-655A-406D-B046-DEAFA9CD777A}" srcId="{E20E3270-17B1-48C7-A0C1-7634D86BFA63}" destId="{C4589439-957F-44A7-95F4-95D8EA992C8F}" srcOrd="0" destOrd="0" parTransId="{6461433D-0726-4D3E-AFBD-46AEF30277EE}" sibTransId="{D3E46E78-5619-4852-B528-D98CA2637579}"/>
    <dgm:cxn modelId="{EE19CC33-7482-4B5D-B489-6B96891D61D3}" type="presOf" srcId="{E20E3270-17B1-48C7-A0C1-7634D86BFA63}" destId="{A8859017-1F8F-403C-8DD6-4728BCE2E5D5}" srcOrd="0" destOrd="0" presId="urn:microsoft.com/office/officeart/2005/8/layout/hList6"/>
    <dgm:cxn modelId="{42CF44B1-E4AD-4852-B1B4-C89ADF31FA18}" type="presOf" srcId="{E8855B89-78CE-4B5F-9684-2405C7B05D82}" destId="{7B6B1FFB-1C56-47AB-B5CB-8E3FDAF3348C}" srcOrd="0" destOrd="0" presId="urn:microsoft.com/office/officeart/2005/8/layout/hList6"/>
    <dgm:cxn modelId="{6B523730-AF2E-456F-B54B-4809E75DA30B}" type="presOf" srcId="{C4589439-957F-44A7-95F4-95D8EA992C8F}" destId="{506A8107-0EBB-4F2E-8C9D-46AB499EAAAC}" srcOrd="0" destOrd="0" presId="urn:microsoft.com/office/officeart/2005/8/layout/hList6"/>
    <dgm:cxn modelId="{E2037AD2-8B4C-40AA-9AF5-3EC62814C604}" type="presOf" srcId="{F3FE2791-1B2C-471D-A8C0-C18152D54F91}" destId="{F3BAA9A6-8F55-4E85-B971-655294A71588}" srcOrd="0" destOrd="0" presId="urn:microsoft.com/office/officeart/2005/8/layout/hList6"/>
    <dgm:cxn modelId="{2A080FBD-19F8-494E-8BE9-1C54A7F0ADA8}" srcId="{E20E3270-17B1-48C7-A0C1-7634D86BFA63}" destId="{F3FE2791-1B2C-471D-A8C0-C18152D54F91}" srcOrd="2" destOrd="0" parTransId="{38B1B345-7ECA-4F68-BA68-02892BC00934}" sibTransId="{9BF595DE-A21B-46A8-A440-D7ACD336EA92}"/>
    <dgm:cxn modelId="{860E3739-C8F6-4746-9121-04C7C808D6D6}" srcId="{E20E3270-17B1-48C7-A0C1-7634D86BFA63}" destId="{E8855B89-78CE-4B5F-9684-2405C7B05D82}" srcOrd="1" destOrd="0" parTransId="{4098B465-255A-4F16-A3B2-3A7F7FA285F8}" sibTransId="{320DE84A-2D8B-46BE-AB8F-FF79C2DE99B0}"/>
    <dgm:cxn modelId="{EE2F8549-5173-48D1-BA7A-D9A991C533CE}" type="presParOf" srcId="{A8859017-1F8F-403C-8DD6-4728BCE2E5D5}" destId="{506A8107-0EBB-4F2E-8C9D-46AB499EAAAC}" srcOrd="0" destOrd="0" presId="urn:microsoft.com/office/officeart/2005/8/layout/hList6"/>
    <dgm:cxn modelId="{D50ECA29-429E-49B7-925A-28275D0DD0B5}" type="presParOf" srcId="{A8859017-1F8F-403C-8DD6-4728BCE2E5D5}" destId="{EDBC7263-CB48-4C6E-81A9-46D5C255708D}" srcOrd="1" destOrd="0" presId="urn:microsoft.com/office/officeart/2005/8/layout/hList6"/>
    <dgm:cxn modelId="{C1E28308-DEF8-4488-A473-BBF917ABA7A9}" type="presParOf" srcId="{A8859017-1F8F-403C-8DD6-4728BCE2E5D5}" destId="{7B6B1FFB-1C56-47AB-B5CB-8E3FDAF3348C}" srcOrd="2" destOrd="0" presId="urn:microsoft.com/office/officeart/2005/8/layout/hList6"/>
    <dgm:cxn modelId="{57748CDB-980E-40DE-B911-1FEEB3CE7617}" type="presParOf" srcId="{A8859017-1F8F-403C-8DD6-4728BCE2E5D5}" destId="{4630485F-9DC3-4BAA-A932-E1D42CB63ED7}" srcOrd="3" destOrd="0" presId="urn:microsoft.com/office/officeart/2005/8/layout/hList6"/>
    <dgm:cxn modelId="{3FC06E95-0E22-4F9B-9543-648C39905518}" type="presParOf" srcId="{A8859017-1F8F-403C-8DD6-4728BCE2E5D5}" destId="{F3BAA9A6-8F55-4E85-B971-655294A71588}"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077D3D-5E6A-4D24-81BC-7A23721B2ACA}" type="doc">
      <dgm:prSet loTypeId="urn:microsoft.com/office/officeart/2005/8/layout/chevron2" loCatId="list" qsTypeId="urn:microsoft.com/office/officeart/2005/8/quickstyle/simple1" qsCatId="simple" csTypeId="urn:microsoft.com/office/officeart/2005/8/colors/accent1_1" csCatId="accent1" phldr="1"/>
      <dgm:spPr/>
      <dgm:t>
        <a:bodyPr/>
        <a:lstStyle/>
        <a:p>
          <a:endParaRPr lang="es-MX"/>
        </a:p>
      </dgm:t>
    </dgm:pt>
    <dgm:pt modelId="{67DEBA42-BCC0-45E0-B874-297FE7755728}">
      <dgm:prSet phldrT="[Texto]" phldr="1"/>
      <dgm:spPr/>
      <dgm:t>
        <a:bodyPr/>
        <a:lstStyle/>
        <a:p>
          <a:endParaRPr lang="es-MX"/>
        </a:p>
      </dgm:t>
    </dgm:pt>
    <dgm:pt modelId="{08086778-EC2B-419A-A8C8-D7ADB5BE5DD1}" type="parTrans" cxnId="{DE7B11B4-DCAA-4204-A87D-8CC533176463}">
      <dgm:prSet/>
      <dgm:spPr/>
      <dgm:t>
        <a:bodyPr/>
        <a:lstStyle/>
        <a:p>
          <a:endParaRPr lang="es-MX"/>
        </a:p>
      </dgm:t>
    </dgm:pt>
    <dgm:pt modelId="{8D77D530-7F90-4003-8603-D2D8A7C05F6A}" type="sibTrans" cxnId="{DE7B11B4-DCAA-4204-A87D-8CC533176463}">
      <dgm:prSet/>
      <dgm:spPr/>
      <dgm:t>
        <a:bodyPr/>
        <a:lstStyle/>
        <a:p>
          <a:endParaRPr lang="es-MX"/>
        </a:p>
      </dgm:t>
    </dgm:pt>
    <dgm:pt modelId="{7A25B8EF-16AF-4AE8-9ECB-85D6BBEC4F88}">
      <dgm:prSet phldrT="[Texto]" custT="1"/>
      <dgm:spPr/>
      <dgm:t>
        <a:bodyPr/>
        <a:lstStyle/>
        <a:p>
          <a:r>
            <a:rPr lang="es-MX" sz="2800" dirty="0" smtClean="0"/>
            <a:t>Índices desfavorables son portadores de fracasos futuro</a:t>
          </a:r>
          <a:endParaRPr lang="es-MX" sz="2800" dirty="0"/>
        </a:p>
      </dgm:t>
    </dgm:pt>
    <dgm:pt modelId="{87D5EF3B-4E15-477C-ACC9-E02855E1381B}" type="parTrans" cxnId="{3247AADE-1758-4C06-BFCF-DAF53563356F}">
      <dgm:prSet/>
      <dgm:spPr/>
      <dgm:t>
        <a:bodyPr/>
        <a:lstStyle/>
        <a:p>
          <a:endParaRPr lang="es-MX"/>
        </a:p>
      </dgm:t>
    </dgm:pt>
    <dgm:pt modelId="{D13A27FA-0C32-4800-B688-C19BD0E2F099}" type="sibTrans" cxnId="{3247AADE-1758-4C06-BFCF-DAF53563356F}">
      <dgm:prSet/>
      <dgm:spPr/>
      <dgm:t>
        <a:bodyPr/>
        <a:lstStyle/>
        <a:p>
          <a:endParaRPr lang="es-MX"/>
        </a:p>
      </dgm:t>
    </dgm:pt>
    <dgm:pt modelId="{3BFFD2D8-156A-4A3A-BBEB-1C7EE05C6095}">
      <dgm:prSet phldrT="[Texto]" phldr="1"/>
      <dgm:spPr/>
      <dgm:t>
        <a:bodyPr/>
        <a:lstStyle/>
        <a:p>
          <a:endParaRPr lang="es-MX"/>
        </a:p>
      </dgm:t>
    </dgm:pt>
    <dgm:pt modelId="{23E4D5FB-CC93-4A8B-AB57-2155F2D6BBCA}" type="parTrans" cxnId="{2BD527D2-1956-4A9F-827C-31D6B2EE8C9F}">
      <dgm:prSet/>
      <dgm:spPr/>
      <dgm:t>
        <a:bodyPr/>
        <a:lstStyle/>
        <a:p>
          <a:endParaRPr lang="es-MX"/>
        </a:p>
      </dgm:t>
    </dgm:pt>
    <dgm:pt modelId="{611E1E0E-8F56-4C74-BE18-66D7956A503D}" type="sibTrans" cxnId="{2BD527D2-1956-4A9F-827C-31D6B2EE8C9F}">
      <dgm:prSet/>
      <dgm:spPr/>
      <dgm:t>
        <a:bodyPr/>
        <a:lstStyle/>
        <a:p>
          <a:endParaRPr lang="es-MX"/>
        </a:p>
      </dgm:t>
    </dgm:pt>
    <dgm:pt modelId="{C05AACB2-E7E9-4838-BCA8-48C0FB2C33A4}">
      <dgm:prSet phldrT="[Texto]" custT="1"/>
      <dgm:spPr/>
      <dgm:t>
        <a:bodyPr/>
        <a:lstStyle/>
        <a:p>
          <a:r>
            <a:rPr lang="es-MX" sz="2800" dirty="0" smtClean="0"/>
            <a:t>Encerar al niño en un cerco </a:t>
          </a:r>
          <a:endParaRPr lang="es-MX" sz="2800" dirty="0"/>
        </a:p>
      </dgm:t>
    </dgm:pt>
    <dgm:pt modelId="{D708EFB2-36F1-4A13-BECE-496E900D3A75}" type="parTrans" cxnId="{70DAF8DA-EF18-4DB3-8D68-563E3B2CF3F4}">
      <dgm:prSet/>
      <dgm:spPr/>
      <dgm:t>
        <a:bodyPr/>
        <a:lstStyle/>
        <a:p>
          <a:endParaRPr lang="es-MX"/>
        </a:p>
      </dgm:t>
    </dgm:pt>
    <dgm:pt modelId="{EFF1387A-AA99-4B7F-A7D4-C41D5952976F}" type="sibTrans" cxnId="{70DAF8DA-EF18-4DB3-8D68-563E3B2CF3F4}">
      <dgm:prSet/>
      <dgm:spPr/>
      <dgm:t>
        <a:bodyPr/>
        <a:lstStyle/>
        <a:p>
          <a:endParaRPr lang="es-MX"/>
        </a:p>
      </dgm:t>
    </dgm:pt>
    <dgm:pt modelId="{937F516D-4449-4038-8AE9-40D607F2C4B3}">
      <dgm:prSet phldrT="[Texto]" phldr="1"/>
      <dgm:spPr/>
      <dgm:t>
        <a:bodyPr/>
        <a:lstStyle/>
        <a:p>
          <a:endParaRPr lang="es-MX"/>
        </a:p>
      </dgm:t>
    </dgm:pt>
    <dgm:pt modelId="{45E77AE5-0589-4CBC-9BE1-1B7B9EC89F5F}" type="parTrans" cxnId="{FA625A89-3AEB-4043-AC59-B80BE5C780FB}">
      <dgm:prSet/>
      <dgm:spPr/>
      <dgm:t>
        <a:bodyPr/>
        <a:lstStyle/>
        <a:p>
          <a:endParaRPr lang="es-MX"/>
        </a:p>
      </dgm:t>
    </dgm:pt>
    <dgm:pt modelId="{3675A93D-F01D-493F-BDEF-D22FC77E2B6D}" type="sibTrans" cxnId="{FA625A89-3AEB-4043-AC59-B80BE5C780FB}">
      <dgm:prSet/>
      <dgm:spPr/>
      <dgm:t>
        <a:bodyPr/>
        <a:lstStyle/>
        <a:p>
          <a:endParaRPr lang="es-MX"/>
        </a:p>
      </dgm:t>
    </dgm:pt>
    <dgm:pt modelId="{6DA54475-C4AF-40C1-A5A1-AB267100F768}">
      <dgm:prSet phldrT="[Texto]" custT="1"/>
      <dgm:spPr/>
      <dgm:t>
        <a:bodyPr/>
        <a:lstStyle/>
        <a:p>
          <a:r>
            <a:rPr lang="es-MX" sz="2800" dirty="0" smtClean="0"/>
            <a:t>Cómplices: la escuela, la familia y el propio niño</a:t>
          </a:r>
          <a:endParaRPr lang="es-MX" sz="2800" dirty="0"/>
        </a:p>
      </dgm:t>
    </dgm:pt>
    <dgm:pt modelId="{4198827F-1AD6-40E2-BF70-EC620E820E84}" type="parTrans" cxnId="{082D0B61-B3CC-452C-9FE7-F4C16E8054B3}">
      <dgm:prSet/>
      <dgm:spPr/>
      <dgm:t>
        <a:bodyPr/>
        <a:lstStyle/>
        <a:p>
          <a:endParaRPr lang="es-MX"/>
        </a:p>
      </dgm:t>
    </dgm:pt>
    <dgm:pt modelId="{60406F72-9A23-4A7B-B11F-C0D0B1452741}" type="sibTrans" cxnId="{082D0B61-B3CC-452C-9FE7-F4C16E8054B3}">
      <dgm:prSet/>
      <dgm:spPr/>
      <dgm:t>
        <a:bodyPr/>
        <a:lstStyle/>
        <a:p>
          <a:endParaRPr lang="es-MX"/>
        </a:p>
      </dgm:t>
    </dgm:pt>
    <dgm:pt modelId="{6074A112-2279-4CD6-943B-113B9F5DB8C2}" type="pres">
      <dgm:prSet presAssocID="{87077D3D-5E6A-4D24-81BC-7A23721B2ACA}" presName="linearFlow" presStyleCnt="0">
        <dgm:presLayoutVars>
          <dgm:dir/>
          <dgm:animLvl val="lvl"/>
          <dgm:resizeHandles val="exact"/>
        </dgm:presLayoutVars>
      </dgm:prSet>
      <dgm:spPr/>
      <dgm:t>
        <a:bodyPr/>
        <a:lstStyle/>
        <a:p>
          <a:endParaRPr lang="es-MX"/>
        </a:p>
      </dgm:t>
    </dgm:pt>
    <dgm:pt modelId="{831C8B60-E7E9-4B6A-BD02-BA40254ECEE1}" type="pres">
      <dgm:prSet presAssocID="{67DEBA42-BCC0-45E0-B874-297FE7755728}" presName="composite" presStyleCnt="0"/>
      <dgm:spPr/>
    </dgm:pt>
    <dgm:pt modelId="{3537091A-CECE-4DFE-AB6B-8FB25BC0D1AC}" type="pres">
      <dgm:prSet presAssocID="{67DEBA42-BCC0-45E0-B874-297FE7755728}" presName="parentText" presStyleLbl="alignNode1" presStyleIdx="0" presStyleCnt="3">
        <dgm:presLayoutVars>
          <dgm:chMax val="1"/>
          <dgm:bulletEnabled val="1"/>
        </dgm:presLayoutVars>
      </dgm:prSet>
      <dgm:spPr/>
      <dgm:t>
        <a:bodyPr/>
        <a:lstStyle/>
        <a:p>
          <a:endParaRPr lang="es-MX"/>
        </a:p>
      </dgm:t>
    </dgm:pt>
    <dgm:pt modelId="{6356EAA1-C0E6-4F42-A619-FC49DAD0868B}" type="pres">
      <dgm:prSet presAssocID="{67DEBA42-BCC0-45E0-B874-297FE7755728}" presName="descendantText" presStyleLbl="alignAcc1" presStyleIdx="0" presStyleCnt="3">
        <dgm:presLayoutVars>
          <dgm:bulletEnabled val="1"/>
        </dgm:presLayoutVars>
      </dgm:prSet>
      <dgm:spPr/>
      <dgm:t>
        <a:bodyPr/>
        <a:lstStyle/>
        <a:p>
          <a:endParaRPr lang="es-MX"/>
        </a:p>
      </dgm:t>
    </dgm:pt>
    <dgm:pt modelId="{7E68AD93-04B9-41BE-AFF1-0B90025F73B7}" type="pres">
      <dgm:prSet presAssocID="{8D77D530-7F90-4003-8603-D2D8A7C05F6A}" presName="sp" presStyleCnt="0"/>
      <dgm:spPr/>
    </dgm:pt>
    <dgm:pt modelId="{E44D99FF-A2C3-4653-AE97-F14CAE649523}" type="pres">
      <dgm:prSet presAssocID="{3BFFD2D8-156A-4A3A-BBEB-1C7EE05C6095}" presName="composite" presStyleCnt="0"/>
      <dgm:spPr/>
    </dgm:pt>
    <dgm:pt modelId="{F5E19B34-2378-4130-BE33-7A559A5FCA20}" type="pres">
      <dgm:prSet presAssocID="{3BFFD2D8-156A-4A3A-BBEB-1C7EE05C6095}" presName="parentText" presStyleLbl="alignNode1" presStyleIdx="1" presStyleCnt="3">
        <dgm:presLayoutVars>
          <dgm:chMax val="1"/>
          <dgm:bulletEnabled val="1"/>
        </dgm:presLayoutVars>
      </dgm:prSet>
      <dgm:spPr/>
      <dgm:t>
        <a:bodyPr/>
        <a:lstStyle/>
        <a:p>
          <a:endParaRPr lang="es-MX"/>
        </a:p>
      </dgm:t>
    </dgm:pt>
    <dgm:pt modelId="{6CBC3E46-3453-45AA-890A-5763D00D8CBD}" type="pres">
      <dgm:prSet presAssocID="{3BFFD2D8-156A-4A3A-BBEB-1C7EE05C6095}" presName="descendantText" presStyleLbl="alignAcc1" presStyleIdx="1" presStyleCnt="3">
        <dgm:presLayoutVars>
          <dgm:bulletEnabled val="1"/>
        </dgm:presLayoutVars>
      </dgm:prSet>
      <dgm:spPr/>
      <dgm:t>
        <a:bodyPr/>
        <a:lstStyle/>
        <a:p>
          <a:endParaRPr lang="es-MX"/>
        </a:p>
      </dgm:t>
    </dgm:pt>
    <dgm:pt modelId="{3F98A72D-94FF-4697-A53B-FF8475AD6162}" type="pres">
      <dgm:prSet presAssocID="{611E1E0E-8F56-4C74-BE18-66D7956A503D}" presName="sp" presStyleCnt="0"/>
      <dgm:spPr/>
    </dgm:pt>
    <dgm:pt modelId="{F9C28545-22B3-4529-A11F-A71585FB8C65}" type="pres">
      <dgm:prSet presAssocID="{937F516D-4449-4038-8AE9-40D607F2C4B3}" presName="composite" presStyleCnt="0"/>
      <dgm:spPr/>
    </dgm:pt>
    <dgm:pt modelId="{0F27BFFA-72BF-48DB-91C8-69A5F6163B5A}" type="pres">
      <dgm:prSet presAssocID="{937F516D-4449-4038-8AE9-40D607F2C4B3}" presName="parentText" presStyleLbl="alignNode1" presStyleIdx="2" presStyleCnt="3">
        <dgm:presLayoutVars>
          <dgm:chMax val="1"/>
          <dgm:bulletEnabled val="1"/>
        </dgm:presLayoutVars>
      </dgm:prSet>
      <dgm:spPr/>
      <dgm:t>
        <a:bodyPr/>
        <a:lstStyle/>
        <a:p>
          <a:endParaRPr lang="es-MX"/>
        </a:p>
      </dgm:t>
    </dgm:pt>
    <dgm:pt modelId="{1C5A8623-6461-4CAE-BD12-607D75008C4D}" type="pres">
      <dgm:prSet presAssocID="{937F516D-4449-4038-8AE9-40D607F2C4B3}" presName="descendantText" presStyleLbl="alignAcc1" presStyleIdx="2" presStyleCnt="3">
        <dgm:presLayoutVars>
          <dgm:bulletEnabled val="1"/>
        </dgm:presLayoutVars>
      </dgm:prSet>
      <dgm:spPr/>
      <dgm:t>
        <a:bodyPr/>
        <a:lstStyle/>
        <a:p>
          <a:endParaRPr lang="es-MX"/>
        </a:p>
      </dgm:t>
    </dgm:pt>
  </dgm:ptLst>
  <dgm:cxnLst>
    <dgm:cxn modelId="{3247AADE-1758-4C06-BFCF-DAF53563356F}" srcId="{67DEBA42-BCC0-45E0-B874-297FE7755728}" destId="{7A25B8EF-16AF-4AE8-9ECB-85D6BBEC4F88}" srcOrd="0" destOrd="0" parTransId="{87D5EF3B-4E15-477C-ACC9-E02855E1381B}" sibTransId="{D13A27FA-0C32-4800-B688-C19BD0E2F099}"/>
    <dgm:cxn modelId="{86BC67F3-2629-4B5E-8C50-963B1E9842F9}" type="presOf" srcId="{937F516D-4449-4038-8AE9-40D607F2C4B3}" destId="{0F27BFFA-72BF-48DB-91C8-69A5F6163B5A}" srcOrd="0" destOrd="0" presId="urn:microsoft.com/office/officeart/2005/8/layout/chevron2"/>
    <dgm:cxn modelId="{FA625A89-3AEB-4043-AC59-B80BE5C780FB}" srcId="{87077D3D-5E6A-4D24-81BC-7A23721B2ACA}" destId="{937F516D-4449-4038-8AE9-40D607F2C4B3}" srcOrd="2" destOrd="0" parTransId="{45E77AE5-0589-4CBC-9BE1-1B7B9EC89F5F}" sibTransId="{3675A93D-F01D-493F-BDEF-D22FC77E2B6D}"/>
    <dgm:cxn modelId="{0A096199-A5FE-49FA-9579-993FC38D6D00}" type="presOf" srcId="{87077D3D-5E6A-4D24-81BC-7A23721B2ACA}" destId="{6074A112-2279-4CD6-943B-113B9F5DB8C2}" srcOrd="0" destOrd="0" presId="urn:microsoft.com/office/officeart/2005/8/layout/chevron2"/>
    <dgm:cxn modelId="{BC9360F3-1EC1-4507-B398-CCAA6482DBA2}" type="presOf" srcId="{6DA54475-C4AF-40C1-A5A1-AB267100F768}" destId="{1C5A8623-6461-4CAE-BD12-607D75008C4D}" srcOrd="0" destOrd="0" presId="urn:microsoft.com/office/officeart/2005/8/layout/chevron2"/>
    <dgm:cxn modelId="{A2E94BA5-6CCE-4DE6-B048-4FF8BA026353}" type="presOf" srcId="{67DEBA42-BCC0-45E0-B874-297FE7755728}" destId="{3537091A-CECE-4DFE-AB6B-8FB25BC0D1AC}" srcOrd="0" destOrd="0" presId="urn:microsoft.com/office/officeart/2005/8/layout/chevron2"/>
    <dgm:cxn modelId="{507DD10E-49F1-4CDF-ACCC-9B6EEAA265D8}" type="presOf" srcId="{C05AACB2-E7E9-4838-BCA8-48C0FB2C33A4}" destId="{6CBC3E46-3453-45AA-890A-5763D00D8CBD}" srcOrd="0" destOrd="0" presId="urn:microsoft.com/office/officeart/2005/8/layout/chevron2"/>
    <dgm:cxn modelId="{DE7B11B4-DCAA-4204-A87D-8CC533176463}" srcId="{87077D3D-5E6A-4D24-81BC-7A23721B2ACA}" destId="{67DEBA42-BCC0-45E0-B874-297FE7755728}" srcOrd="0" destOrd="0" parTransId="{08086778-EC2B-419A-A8C8-D7ADB5BE5DD1}" sibTransId="{8D77D530-7F90-4003-8603-D2D8A7C05F6A}"/>
    <dgm:cxn modelId="{EED2D883-E30F-49B2-B7AA-A014DC11F91E}" type="presOf" srcId="{7A25B8EF-16AF-4AE8-9ECB-85D6BBEC4F88}" destId="{6356EAA1-C0E6-4F42-A619-FC49DAD0868B}" srcOrd="0" destOrd="0" presId="urn:microsoft.com/office/officeart/2005/8/layout/chevron2"/>
    <dgm:cxn modelId="{7C8ADE41-1727-4E98-81F3-DB4661161365}" type="presOf" srcId="{3BFFD2D8-156A-4A3A-BBEB-1C7EE05C6095}" destId="{F5E19B34-2378-4130-BE33-7A559A5FCA20}" srcOrd="0" destOrd="0" presId="urn:microsoft.com/office/officeart/2005/8/layout/chevron2"/>
    <dgm:cxn modelId="{082D0B61-B3CC-452C-9FE7-F4C16E8054B3}" srcId="{937F516D-4449-4038-8AE9-40D607F2C4B3}" destId="{6DA54475-C4AF-40C1-A5A1-AB267100F768}" srcOrd="0" destOrd="0" parTransId="{4198827F-1AD6-40E2-BF70-EC620E820E84}" sibTransId="{60406F72-9A23-4A7B-B11F-C0D0B1452741}"/>
    <dgm:cxn modelId="{2BD527D2-1956-4A9F-827C-31D6B2EE8C9F}" srcId="{87077D3D-5E6A-4D24-81BC-7A23721B2ACA}" destId="{3BFFD2D8-156A-4A3A-BBEB-1C7EE05C6095}" srcOrd="1" destOrd="0" parTransId="{23E4D5FB-CC93-4A8B-AB57-2155F2D6BBCA}" sibTransId="{611E1E0E-8F56-4C74-BE18-66D7956A503D}"/>
    <dgm:cxn modelId="{70DAF8DA-EF18-4DB3-8D68-563E3B2CF3F4}" srcId="{3BFFD2D8-156A-4A3A-BBEB-1C7EE05C6095}" destId="{C05AACB2-E7E9-4838-BCA8-48C0FB2C33A4}" srcOrd="0" destOrd="0" parTransId="{D708EFB2-36F1-4A13-BECE-496E900D3A75}" sibTransId="{EFF1387A-AA99-4B7F-A7D4-C41D5952976F}"/>
    <dgm:cxn modelId="{DDD5C57A-85EE-4057-B8D7-651DC1354329}" type="presParOf" srcId="{6074A112-2279-4CD6-943B-113B9F5DB8C2}" destId="{831C8B60-E7E9-4B6A-BD02-BA40254ECEE1}" srcOrd="0" destOrd="0" presId="urn:microsoft.com/office/officeart/2005/8/layout/chevron2"/>
    <dgm:cxn modelId="{70405174-6E73-4AF3-BEEB-BAEE9889F1FC}" type="presParOf" srcId="{831C8B60-E7E9-4B6A-BD02-BA40254ECEE1}" destId="{3537091A-CECE-4DFE-AB6B-8FB25BC0D1AC}" srcOrd="0" destOrd="0" presId="urn:microsoft.com/office/officeart/2005/8/layout/chevron2"/>
    <dgm:cxn modelId="{EB2321E9-42E6-43DE-9A40-BA8151163913}" type="presParOf" srcId="{831C8B60-E7E9-4B6A-BD02-BA40254ECEE1}" destId="{6356EAA1-C0E6-4F42-A619-FC49DAD0868B}" srcOrd="1" destOrd="0" presId="urn:microsoft.com/office/officeart/2005/8/layout/chevron2"/>
    <dgm:cxn modelId="{150C779A-35FD-4B2E-BEBD-C110B6F3E9B6}" type="presParOf" srcId="{6074A112-2279-4CD6-943B-113B9F5DB8C2}" destId="{7E68AD93-04B9-41BE-AFF1-0B90025F73B7}" srcOrd="1" destOrd="0" presId="urn:microsoft.com/office/officeart/2005/8/layout/chevron2"/>
    <dgm:cxn modelId="{0F6ED60F-A3B5-4A61-983B-DA67291BEF9E}" type="presParOf" srcId="{6074A112-2279-4CD6-943B-113B9F5DB8C2}" destId="{E44D99FF-A2C3-4653-AE97-F14CAE649523}" srcOrd="2" destOrd="0" presId="urn:microsoft.com/office/officeart/2005/8/layout/chevron2"/>
    <dgm:cxn modelId="{0D4E3892-48B9-4F52-BCE6-AE6D7A9F47C3}" type="presParOf" srcId="{E44D99FF-A2C3-4653-AE97-F14CAE649523}" destId="{F5E19B34-2378-4130-BE33-7A559A5FCA20}" srcOrd="0" destOrd="0" presId="urn:microsoft.com/office/officeart/2005/8/layout/chevron2"/>
    <dgm:cxn modelId="{1FF8D4CC-F090-468F-AE50-2B1397AE1F73}" type="presParOf" srcId="{E44D99FF-A2C3-4653-AE97-F14CAE649523}" destId="{6CBC3E46-3453-45AA-890A-5763D00D8CBD}" srcOrd="1" destOrd="0" presId="urn:microsoft.com/office/officeart/2005/8/layout/chevron2"/>
    <dgm:cxn modelId="{01C24913-A88D-4B86-AB6C-DA6D050BC3C8}" type="presParOf" srcId="{6074A112-2279-4CD6-943B-113B9F5DB8C2}" destId="{3F98A72D-94FF-4697-A53B-FF8475AD6162}" srcOrd="3" destOrd="0" presId="urn:microsoft.com/office/officeart/2005/8/layout/chevron2"/>
    <dgm:cxn modelId="{29D9F2AE-2ADF-4CD7-ADB0-1F1D30D9AF47}" type="presParOf" srcId="{6074A112-2279-4CD6-943B-113B9F5DB8C2}" destId="{F9C28545-22B3-4529-A11F-A71585FB8C65}" srcOrd="4" destOrd="0" presId="urn:microsoft.com/office/officeart/2005/8/layout/chevron2"/>
    <dgm:cxn modelId="{2E8DAA23-60E6-42EC-B2AB-2C102EA01E41}" type="presParOf" srcId="{F9C28545-22B3-4529-A11F-A71585FB8C65}" destId="{0F27BFFA-72BF-48DB-91C8-69A5F6163B5A}" srcOrd="0" destOrd="0" presId="urn:microsoft.com/office/officeart/2005/8/layout/chevron2"/>
    <dgm:cxn modelId="{993EB3D7-16D6-493E-9349-E0CAA5BEAB6E}" type="presParOf" srcId="{F9C28545-22B3-4529-A11F-A71585FB8C65}" destId="{1C5A8623-6461-4CAE-BD12-607D75008C4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717AA3-9C2C-49E5-B062-C35B3451B73F}"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es-MX"/>
        </a:p>
      </dgm:t>
    </dgm:pt>
    <dgm:pt modelId="{D5BC0C25-1F39-4204-9243-0B853E86C52F}">
      <dgm:prSet phldrT="[Texto]"/>
      <dgm:spPr/>
      <dgm:t>
        <a:bodyPr/>
        <a:lstStyle/>
        <a:p>
          <a:r>
            <a:rPr lang="es-MX" b="1" dirty="0" smtClean="0"/>
            <a:t>Reflexiones</a:t>
          </a:r>
          <a:endParaRPr lang="es-MX" b="1" dirty="0"/>
        </a:p>
      </dgm:t>
    </dgm:pt>
    <dgm:pt modelId="{FCC8612C-1C5A-41ED-A9DD-A58C5F9F4D02}" type="parTrans" cxnId="{7F6A5997-6904-42CD-9D15-F1AA63BE356D}">
      <dgm:prSet/>
      <dgm:spPr/>
      <dgm:t>
        <a:bodyPr/>
        <a:lstStyle/>
        <a:p>
          <a:endParaRPr lang="es-MX"/>
        </a:p>
      </dgm:t>
    </dgm:pt>
    <dgm:pt modelId="{E16EA9F4-0AF5-46D7-A7CD-C4B960B68F9F}" type="sibTrans" cxnId="{7F6A5997-6904-42CD-9D15-F1AA63BE356D}">
      <dgm:prSet/>
      <dgm:spPr/>
      <dgm:t>
        <a:bodyPr/>
        <a:lstStyle/>
        <a:p>
          <a:endParaRPr lang="es-MX"/>
        </a:p>
      </dgm:t>
    </dgm:pt>
    <dgm:pt modelId="{D31C1616-81B9-438B-93E2-B38B0775F2F1}">
      <dgm:prSet phldrT="[Texto]"/>
      <dgm:spPr/>
      <dgm:t>
        <a:bodyPr/>
        <a:lstStyle/>
        <a:p>
          <a:r>
            <a:rPr lang="es-MX" b="1" dirty="0" smtClean="0"/>
            <a:t>Sacar provecho de las ventajas </a:t>
          </a:r>
          <a:endParaRPr lang="es-MX" b="1" dirty="0"/>
        </a:p>
      </dgm:t>
    </dgm:pt>
    <dgm:pt modelId="{68A4717D-F7AF-4730-8701-D0F8CCC77D87}" type="parTrans" cxnId="{9175FF3A-E6EE-45FD-A0AA-659B58A39FD0}">
      <dgm:prSet/>
      <dgm:spPr/>
      <dgm:t>
        <a:bodyPr/>
        <a:lstStyle/>
        <a:p>
          <a:endParaRPr lang="es-MX"/>
        </a:p>
      </dgm:t>
    </dgm:pt>
    <dgm:pt modelId="{D2E29C9A-47E1-4BE6-B27F-F1097B9C72EE}" type="sibTrans" cxnId="{9175FF3A-E6EE-45FD-A0AA-659B58A39FD0}">
      <dgm:prSet/>
      <dgm:spPr/>
      <dgm:t>
        <a:bodyPr/>
        <a:lstStyle/>
        <a:p>
          <a:endParaRPr lang="es-MX"/>
        </a:p>
      </dgm:t>
    </dgm:pt>
    <dgm:pt modelId="{2F5632CC-A245-479A-924E-3133BCDF9CA3}">
      <dgm:prSet phldrT="[Texto]" custT="1"/>
      <dgm:spPr/>
      <dgm:t>
        <a:bodyPr/>
        <a:lstStyle/>
        <a:p>
          <a:r>
            <a:rPr lang="es-MX" sz="2700" b="1" dirty="0" smtClean="0"/>
            <a:t>Un proceso</a:t>
          </a:r>
          <a:endParaRPr lang="es-MX" sz="2700" b="1" dirty="0"/>
        </a:p>
      </dgm:t>
    </dgm:pt>
    <dgm:pt modelId="{CA84D50D-E736-4A35-A601-F270FCDAA158}" type="parTrans" cxnId="{16D3EEB3-8227-48E1-841E-9A95BDD1577C}">
      <dgm:prSet/>
      <dgm:spPr/>
      <dgm:t>
        <a:bodyPr/>
        <a:lstStyle/>
        <a:p>
          <a:endParaRPr lang="es-MX"/>
        </a:p>
      </dgm:t>
    </dgm:pt>
    <dgm:pt modelId="{46DB96FA-D54E-477B-A863-1D8B52F4CC05}" type="sibTrans" cxnId="{16D3EEB3-8227-48E1-841E-9A95BDD1577C}">
      <dgm:prSet/>
      <dgm:spPr/>
      <dgm:t>
        <a:bodyPr/>
        <a:lstStyle/>
        <a:p>
          <a:endParaRPr lang="es-MX"/>
        </a:p>
      </dgm:t>
    </dgm:pt>
    <dgm:pt modelId="{D98E2969-704F-4007-86EE-F6FE4F2139DD}">
      <dgm:prSet phldrT="[Texto]"/>
      <dgm:spPr/>
      <dgm:t>
        <a:bodyPr/>
        <a:lstStyle/>
        <a:p>
          <a:r>
            <a:rPr lang="es-MX" b="1" dirty="0" smtClean="0"/>
            <a:t>Que es relativo</a:t>
          </a:r>
          <a:endParaRPr lang="es-MX" b="1" dirty="0"/>
        </a:p>
      </dgm:t>
    </dgm:pt>
    <dgm:pt modelId="{36836A4C-62F4-42C4-A024-E759FB7BF474}" type="parTrans" cxnId="{D712A3E1-F387-422D-8DCF-72C57FF736F6}">
      <dgm:prSet/>
      <dgm:spPr/>
      <dgm:t>
        <a:bodyPr/>
        <a:lstStyle/>
        <a:p>
          <a:endParaRPr lang="es-MX"/>
        </a:p>
      </dgm:t>
    </dgm:pt>
    <dgm:pt modelId="{18552489-C3C9-4BC2-81D1-CC04D1CEB8A5}" type="sibTrans" cxnId="{D712A3E1-F387-422D-8DCF-72C57FF736F6}">
      <dgm:prSet/>
      <dgm:spPr/>
      <dgm:t>
        <a:bodyPr/>
        <a:lstStyle/>
        <a:p>
          <a:endParaRPr lang="es-MX"/>
        </a:p>
      </dgm:t>
    </dgm:pt>
    <dgm:pt modelId="{E9C1CD88-EA94-4721-A06A-A4F4C94DAF93}">
      <dgm:prSet phldrT="[Texto]"/>
      <dgm:spPr/>
      <dgm:t>
        <a:bodyPr/>
        <a:lstStyle/>
        <a:p>
          <a:r>
            <a:rPr lang="es-MX" b="1" dirty="0" smtClean="0"/>
            <a:t>Apoyar  a la acción y corregirla</a:t>
          </a:r>
          <a:endParaRPr lang="es-MX" b="1" dirty="0"/>
        </a:p>
      </dgm:t>
    </dgm:pt>
    <dgm:pt modelId="{E66AEF60-0624-4194-B4AF-54F2CA88C727}" type="parTrans" cxnId="{52FCCFBB-F56D-406E-82E5-D3A297B018F6}">
      <dgm:prSet/>
      <dgm:spPr/>
      <dgm:t>
        <a:bodyPr/>
        <a:lstStyle/>
        <a:p>
          <a:endParaRPr lang="es-MX"/>
        </a:p>
      </dgm:t>
    </dgm:pt>
    <dgm:pt modelId="{5224F6A7-3AB7-4A27-8067-4EB427A05709}" type="sibTrans" cxnId="{52FCCFBB-F56D-406E-82E5-D3A297B018F6}">
      <dgm:prSet/>
      <dgm:spPr/>
      <dgm:t>
        <a:bodyPr/>
        <a:lstStyle/>
        <a:p>
          <a:endParaRPr lang="es-MX"/>
        </a:p>
      </dgm:t>
    </dgm:pt>
    <dgm:pt modelId="{3CABDDD0-28BB-472F-85FF-E9E44ECE5FC6}" type="pres">
      <dgm:prSet presAssocID="{EF717AA3-9C2C-49E5-B062-C35B3451B73F}" presName="diagram" presStyleCnt="0">
        <dgm:presLayoutVars>
          <dgm:dir/>
          <dgm:resizeHandles val="exact"/>
        </dgm:presLayoutVars>
      </dgm:prSet>
      <dgm:spPr/>
      <dgm:t>
        <a:bodyPr/>
        <a:lstStyle/>
        <a:p>
          <a:endParaRPr lang="es-MX"/>
        </a:p>
      </dgm:t>
    </dgm:pt>
    <dgm:pt modelId="{F1DC45E7-AEF1-48EC-B0E7-EF5DB6B0664E}" type="pres">
      <dgm:prSet presAssocID="{D5BC0C25-1F39-4204-9243-0B853E86C52F}" presName="node" presStyleLbl="node1" presStyleIdx="0" presStyleCnt="5">
        <dgm:presLayoutVars>
          <dgm:bulletEnabled val="1"/>
        </dgm:presLayoutVars>
      </dgm:prSet>
      <dgm:spPr/>
      <dgm:t>
        <a:bodyPr/>
        <a:lstStyle/>
        <a:p>
          <a:endParaRPr lang="es-MX"/>
        </a:p>
      </dgm:t>
    </dgm:pt>
    <dgm:pt modelId="{A8029256-D59E-4678-BFE9-79FE198145C2}" type="pres">
      <dgm:prSet presAssocID="{E16EA9F4-0AF5-46D7-A7CD-C4B960B68F9F}" presName="sibTrans" presStyleCnt="0"/>
      <dgm:spPr/>
    </dgm:pt>
    <dgm:pt modelId="{E5C3548D-32CB-4479-8691-C13DE190A097}" type="pres">
      <dgm:prSet presAssocID="{D31C1616-81B9-438B-93E2-B38B0775F2F1}" presName="node" presStyleLbl="node1" presStyleIdx="1" presStyleCnt="5">
        <dgm:presLayoutVars>
          <dgm:bulletEnabled val="1"/>
        </dgm:presLayoutVars>
      </dgm:prSet>
      <dgm:spPr/>
      <dgm:t>
        <a:bodyPr/>
        <a:lstStyle/>
        <a:p>
          <a:endParaRPr lang="es-MX"/>
        </a:p>
      </dgm:t>
    </dgm:pt>
    <dgm:pt modelId="{A7C2A210-8617-4536-AF7E-29D86E5C62E8}" type="pres">
      <dgm:prSet presAssocID="{D2E29C9A-47E1-4BE6-B27F-F1097B9C72EE}" presName="sibTrans" presStyleCnt="0"/>
      <dgm:spPr/>
    </dgm:pt>
    <dgm:pt modelId="{C1BB4DEE-6AAE-4206-BD32-BDB97315CAB3}" type="pres">
      <dgm:prSet presAssocID="{2F5632CC-A245-479A-924E-3133BCDF9CA3}" presName="node" presStyleLbl="node1" presStyleIdx="2" presStyleCnt="5">
        <dgm:presLayoutVars>
          <dgm:bulletEnabled val="1"/>
        </dgm:presLayoutVars>
      </dgm:prSet>
      <dgm:spPr/>
      <dgm:t>
        <a:bodyPr/>
        <a:lstStyle/>
        <a:p>
          <a:endParaRPr lang="es-MX"/>
        </a:p>
      </dgm:t>
    </dgm:pt>
    <dgm:pt modelId="{77B71785-00CA-41D2-929E-A8281100AC7A}" type="pres">
      <dgm:prSet presAssocID="{46DB96FA-D54E-477B-A863-1D8B52F4CC05}" presName="sibTrans" presStyleCnt="0"/>
      <dgm:spPr/>
    </dgm:pt>
    <dgm:pt modelId="{84EE1208-10FF-4CFF-B434-2DBE8CF54D75}" type="pres">
      <dgm:prSet presAssocID="{D98E2969-704F-4007-86EE-F6FE4F2139DD}" presName="node" presStyleLbl="node1" presStyleIdx="3" presStyleCnt="5">
        <dgm:presLayoutVars>
          <dgm:bulletEnabled val="1"/>
        </dgm:presLayoutVars>
      </dgm:prSet>
      <dgm:spPr/>
      <dgm:t>
        <a:bodyPr/>
        <a:lstStyle/>
        <a:p>
          <a:endParaRPr lang="es-MX"/>
        </a:p>
      </dgm:t>
    </dgm:pt>
    <dgm:pt modelId="{53F10B01-E430-450C-8C5B-C9F597E57D0B}" type="pres">
      <dgm:prSet presAssocID="{18552489-C3C9-4BC2-81D1-CC04D1CEB8A5}" presName="sibTrans" presStyleCnt="0"/>
      <dgm:spPr/>
    </dgm:pt>
    <dgm:pt modelId="{46C1F69C-3A30-4197-A81D-217CD15FD0F2}" type="pres">
      <dgm:prSet presAssocID="{E9C1CD88-EA94-4721-A06A-A4F4C94DAF93}" presName="node" presStyleLbl="node1" presStyleIdx="4" presStyleCnt="5">
        <dgm:presLayoutVars>
          <dgm:bulletEnabled val="1"/>
        </dgm:presLayoutVars>
      </dgm:prSet>
      <dgm:spPr/>
      <dgm:t>
        <a:bodyPr/>
        <a:lstStyle/>
        <a:p>
          <a:endParaRPr lang="es-MX"/>
        </a:p>
      </dgm:t>
    </dgm:pt>
  </dgm:ptLst>
  <dgm:cxnLst>
    <dgm:cxn modelId="{B96A70CE-3040-492E-86DC-16D1F4663D78}" type="presOf" srcId="{E9C1CD88-EA94-4721-A06A-A4F4C94DAF93}" destId="{46C1F69C-3A30-4197-A81D-217CD15FD0F2}" srcOrd="0" destOrd="0" presId="urn:microsoft.com/office/officeart/2005/8/layout/default#1"/>
    <dgm:cxn modelId="{D712A3E1-F387-422D-8DCF-72C57FF736F6}" srcId="{EF717AA3-9C2C-49E5-B062-C35B3451B73F}" destId="{D98E2969-704F-4007-86EE-F6FE4F2139DD}" srcOrd="3" destOrd="0" parTransId="{36836A4C-62F4-42C4-A024-E759FB7BF474}" sibTransId="{18552489-C3C9-4BC2-81D1-CC04D1CEB8A5}"/>
    <dgm:cxn modelId="{2104654F-3C90-4FD3-BDBD-1DB20B017678}" type="presOf" srcId="{D31C1616-81B9-438B-93E2-B38B0775F2F1}" destId="{E5C3548D-32CB-4479-8691-C13DE190A097}" srcOrd="0" destOrd="0" presId="urn:microsoft.com/office/officeart/2005/8/layout/default#1"/>
    <dgm:cxn modelId="{9175FF3A-E6EE-45FD-A0AA-659B58A39FD0}" srcId="{EF717AA3-9C2C-49E5-B062-C35B3451B73F}" destId="{D31C1616-81B9-438B-93E2-B38B0775F2F1}" srcOrd="1" destOrd="0" parTransId="{68A4717D-F7AF-4730-8701-D0F8CCC77D87}" sibTransId="{D2E29C9A-47E1-4BE6-B27F-F1097B9C72EE}"/>
    <dgm:cxn modelId="{7F6A5997-6904-42CD-9D15-F1AA63BE356D}" srcId="{EF717AA3-9C2C-49E5-B062-C35B3451B73F}" destId="{D5BC0C25-1F39-4204-9243-0B853E86C52F}" srcOrd="0" destOrd="0" parTransId="{FCC8612C-1C5A-41ED-A9DD-A58C5F9F4D02}" sibTransId="{E16EA9F4-0AF5-46D7-A7CD-C4B960B68F9F}"/>
    <dgm:cxn modelId="{16D3EEB3-8227-48E1-841E-9A95BDD1577C}" srcId="{EF717AA3-9C2C-49E5-B062-C35B3451B73F}" destId="{2F5632CC-A245-479A-924E-3133BCDF9CA3}" srcOrd="2" destOrd="0" parTransId="{CA84D50D-E736-4A35-A601-F270FCDAA158}" sibTransId="{46DB96FA-D54E-477B-A863-1D8B52F4CC05}"/>
    <dgm:cxn modelId="{5FB0A49C-9D8E-42F4-AD41-B720267B3164}" type="presOf" srcId="{D5BC0C25-1F39-4204-9243-0B853E86C52F}" destId="{F1DC45E7-AEF1-48EC-B0E7-EF5DB6B0664E}" srcOrd="0" destOrd="0" presId="urn:microsoft.com/office/officeart/2005/8/layout/default#1"/>
    <dgm:cxn modelId="{52FCCFBB-F56D-406E-82E5-D3A297B018F6}" srcId="{EF717AA3-9C2C-49E5-B062-C35B3451B73F}" destId="{E9C1CD88-EA94-4721-A06A-A4F4C94DAF93}" srcOrd="4" destOrd="0" parTransId="{E66AEF60-0624-4194-B4AF-54F2CA88C727}" sibTransId="{5224F6A7-3AB7-4A27-8067-4EB427A05709}"/>
    <dgm:cxn modelId="{C474A893-F60B-4A43-967A-DEBFA98FC30E}" type="presOf" srcId="{2F5632CC-A245-479A-924E-3133BCDF9CA3}" destId="{C1BB4DEE-6AAE-4206-BD32-BDB97315CAB3}" srcOrd="0" destOrd="0" presId="urn:microsoft.com/office/officeart/2005/8/layout/default#1"/>
    <dgm:cxn modelId="{9F8B263C-BBFE-4093-8FF6-1F8906DC3FFA}" type="presOf" srcId="{EF717AA3-9C2C-49E5-B062-C35B3451B73F}" destId="{3CABDDD0-28BB-472F-85FF-E9E44ECE5FC6}" srcOrd="0" destOrd="0" presId="urn:microsoft.com/office/officeart/2005/8/layout/default#1"/>
    <dgm:cxn modelId="{AFF7225C-E076-43FE-91CB-D829BFC2D61E}" type="presOf" srcId="{D98E2969-704F-4007-86EE-F6FE4F2139DD}" destId="{84EE1208-10FF-4CFF-B434-2DBE8CF54D75}" srcOrd="0" destOrd="0" presId="urn:microsoft.com/office/officeart/2005/8/layout/default#1"/>
    <dgm:cxn modelId="{164C86B6-9A42-4D87-A568-46E0BA23C1EA}" type="presParOf" srcId="{3CABDDD0-28BB-472F-85FF-E9E44ECE5FC6}" destId="{F1DC45E7-AEF1-48EC-B0E7-EF5DB6B0664E}" srcOrd="0" destOrd="0" presId="urn:microsoft.com/office/officeart/2005/8/layout/default#1"/>
    <dgm:cxn modelId="{EC3EF5F6-7CA0-477F-9521-C9CF33F95ECA}" type="presParOf" srcId="{3CABDDD0-28BB-472F-85FF-E9E44ECE5FC6}" destId="{A8029256-D59E-4678-BFE9-79FE198145C2}" srcOrd="1" destOrd="0" presId="urn:microsoft.com/office/officeart/2005/8/layout/default#1"/>
    <dgm:cxn modelId="{EED8C58B-B506-489D-B2E5-16C9CA3C2E81}" type="presParOf" srcId="{3CABDDD0-28BB-472F-85FF-E9E44ECE5FC6}" destId="{E5C3548D-32CB-4479-8691-C13DE190A097}" srcOrd="2" destOrd="0" presId="urn:microsoft.com/office/officeart/2005/8/layout/default#1"/>
    <dgm:cxn modelId="{18E35F03-D3F8-494E-A036-B604EA577F67}" type="presParOf" srcId="{3CABDDD0-28BB-472F-85FF-E9E44ECE5FC6}" destId="{A7C2A210-8617-4536-AF7E-29D86E5C62E8}" srcOrd="3" destOrd="0" presId="urn:microsoft.com/office/officeart/2005/8/layout/default#1"/>
    <dgm:cxn modelId="{3A6BE587-3DF9-4547-B8E2-52E550E07922}" type="presParOf" srcId="{3CABDDD0-28BB-472F-85FF-E9E44ECE5FC6}" destId="{C1BB4DEE-6AAE-4206-BD32-BDB97315CAB3}" srcOrd="4" destOrd="0" presId="urn:microsoft.com/office/officeart/2005/8/layout/default#1"/>
    <dgm:cxn modelId="{CA8F1B4D-14A2-458D-B86B-0D9D51B0B6AD}" type="presParOf" srcId="{3CABDDD0-28BB-472F-85FF-E9E44ECE5FC6}" destId="{77B71785-00CA-41D2-929E-A8281100AC7A}" srcOrd="5" destOrd="0" presId="urn:microsoft.com/office/officeart/2005/8/layout/default#1"/>
    <dgm:cxn modelId="{81ECD134-BE82-450E-A665-5BF2F033AEB6}" type="presParOf" srcId="{3CABDDD0-28BB-472F-85FF-E9E44ECE5FC6}" destId="{84EE1208-10FF-4CFF-B434-2DBE8CF54D75}" srcOrd="6" destOrd="0" presId="urn:microsoft.com/office/officeart/2005/8/layout/default#1"/>
    <dgm:cxn modelId="{65EA9309-6159-4CC4-820D-90079ADCBD27}" type="presParOf" srcId="{3CABDDD0-28BB-472F-85FF-E9E44ECE5FC6}" destId="{53F10B01-E430-450C-8C5B-C9F597E57D0B}" srcOrd="7" destOrd="0" presId="urn:microsoft.com/office/officeart/2005/8/layout/default#1"/>
    <dgm:cxn modelId="{E35DC5EC-EF50-42F5-91D5-2D31E3230EA5}" type="presParOf" srcId="{3CABDDD0-28BB-472F-85FF-E9E44ECE5FC6}" destId="{46C1F69C-3A30-4197-A81D-217CD15FD0F2}" srcOrd="8"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9DBD22-9571-4180-AB26-76E98455A7C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BF612425-C3BA-4B5F-8487-D19A44EAAF02}">
      <dgm:prSet phldrT="[Texto]" custT="1"/>
      <dgm:spPr/>
      <dgm:t>
        <a:bodyPr/>
        <a:lstStyle/>
        <a:p>
          <a:r>
            <a:rPr lang="es-MX" sz="2800" b="1" dirty="0" smtClean="0"/>
            <a:t>Realizar la evaluación</a:t>
          </a:r>
          <a:endParaRPr lang="es-MX" sz="2800" b="1" dirty="0"/>
        </a:p>
      </dgm:t>
    </dgm:pt>
    <dgm:pt modelId="{86BBFAB3-0D4A-4E7C-B4F0-F2F8365CE00B}" type="parTrans" cxnId="{BB1119BE-1B45-4C09-A4AE-C36F5505F3B4}">
      <dgm:prSet/>
      <dgm:spPr/>
      <dgm:t>
        <a:bodyPr/>
        <a:lstStyle/>
        <a:p>
          <a:endParaRPr lang="es-MX"/>
        </a:p>
      </dgm:t>
    </dgm:pt>
    <dgm:pt modelId="{E98CBB50-F8D1-4C09-BE7E-3C6FEC18E8E8}" type="sibTrans" cxnId="{BB1119BE-1B45-4C09-A4AE-C36F5505F3B4}">
      <dgm:prSet/>
      <dgm:spPr/>
      <dgm:t>
        <a:bodyPr/>
        <a:lstStyle/>
        <a:p>
          <a:endParaRPr lang="es-MX"/>
        </a:p>
      </dgm:t>
    </dgm:pt>
    <dgm:pt modelId="{1C488A29-BB34-480D-BAB0-7A5737792719}">
      <dgm:prSet phldrT="[Texto]" custT="1"/>
      <dgm:spPr/>
      <dgm:t>
        <a:bodyPr/>
        <a:lstStyle/>
        <a:p>
          <a:r>
            <a:rPr lang="es-MX" sz="2800" b="1" dirty="0" smtClean="0"/>
            <a:t>Objetivo</a:t>
          </a:r>
          <a:endParaRPr lang="es-MX" sz="2800" b="1" dirty="0"/>
        </a:p>
      </dgm:t>
    </dgm:pt>
    <dgm:pt modelId="{690636B6-5DF0-48AD-AD7D-3BBE38904AF8}" type="parTrans" cxnId="{D52B87DE-AC3E-4D48-BB7A-22CCCE0C40CD}">
      <dgm:prSet/>
      <dgm:spPr/>
      <dgm:t>
        <a:bodyPr/>
        <a:lstStyle/>
        <a:p>
          <a:endParaRPr lang="es-MX"/>
        </a:p>
      </dgm:t>
    </dgm:pt>
    <dgm:pt modelId="{EC1667D8-9BA0-4886-A6F9-8EC46708B0F8}" type="sibTrans" cxnId="{D52B87DE-AC3E-4D48-BB7A-22CCCE0C40CD}">
      <dgm:prSet/>
      <dgm:spPr/>
      <dgm:t>
        <a:bodyPr/>
        <a:lstStyle/>
        <a:p>
          <a:endParaRPr lang="es-MX"/>
        </a:p>
      </dgm:t>
    </dgm:pt>
    <dgm:pt modelId="{550A9391-BB7F-4640-8FFE-DE4F6D46DB63}">
      <dgm:prSet phldrT="[Texto]" custT="1"/>
      <dgm:spPr/>
      <dgm:t>
        <a:bodyPr/>
        <a:lstStyle/>
        <a:p>
          <a:r>
            <a:rPr lang="es-MX" sz="2800" b="1" dirty="0" smtClean="0"/>
            <a:t>Revisar lo que esta ocurriendo</a:t>
          </a:r>
          <a:endParaRPr lang="es-MX" sz="2800" b="1" dirty="0"/>
        </a:p>
      </dgm:t>
    </dgm:pt>
    <dgm:pt modelId="{BCE95CE8-C349-4E0E-B173-B4FF029D59C5}" type="parTrans" cxnId="{369EB156-4908-4821-B1E7-F4C2ADE69C56}">
      <dgm:prSet/>
      <dgm:spPr/>
      <dgm:t>
        <a:bodyPr/>
        <a:lstStyle/>
        <a:p>
          <a:endParaRPr lang="es-MX"/>
        </a:p>
      </dgm:t>
    </dgm:pt>
    <dgm:pt modelId="{78DE2CC9-1F44-40BE-B1CC-7A3DF598D4F5}" type="sibTrans" cxnId="{369EB156-4908-4821-B1E7-F4C2ADE69C56}">
      <dgm:prSet/>
      <dgm:spPr/>
      <dgm:t>
        <a:bodyPr/>
        <a:lstStyle/>
        <a:p>
          <a:endParaRPr lang="es-MX"/>
        </a:p>
      </dgm:t>
    </dgm:pt>
    <dgm:pt modelId="{C45085E2-AD26-4F2C-AE5E-AC41A9D0693F}">
      <dgm:prSet phldrT="[Texto]" phldr="1"/>
      <dgm:spPr/>
      <dgm:t>
        <a:bodyPr/>
        <a:lstStyle/>
        <a:p>
          <a:endParaRPr lang="es-MX" dirty="0"/>
        </a:p>
      </dgm:t>
    </dgm:pt>
    <dgm:pt modelId="{1A90FAA0-6A67-436C-A2CD-75774DE80365}" type="parTrans" cxnId="{2124C691-07A0-450D-B936-99C1E4569433}">
      <dgm:prSet/>
      <dgm:spPr/>
      <dgm:t>
        <a:bodyPr/>
        <a:lstStyle/>
        <a:p>
          <a:endParaRPr lang="es-MX"/>
        </a:p>
      </dgm:t>
    </dgm:pt>
    <dgm:pt modelId="{430AF6ED-493B-4C16-BE34-1D73685423E8}" type="sibTrans" cxnId="{2124C691-07A0-450D-B936-99C1E4569433}">
      <dgm:prSet/>
      <dgm:spPr/>
      <dgm:t>
        <a:bodyPr/>
        <a:lstStyle/>
        <a:p>
          <a:endParaRPr lang="es-MX"/>
        </a:p>
      </dgm:t>
    </dgm:pt>
    <dgm:pt modelId="{4237D48F-5F35-44FE-B918-6F9F9670A860}" type="pres">
      <dgm:prSet presAssocID="{DF9DBD22-9571-4180-AB26-76E98455A7C2}" presName="linear" presStyleCnt="0">
        <dgm:presLayoutVars>
          <dgm:animLvl val="lvl"/>
          <dgm:resizeHandles val="exact"/>
        </dgm:presLayoutVars>
      </dgm:prSet>
      <dgm:spPr/>
      <dgm:t>
        <a:bodyPr/>
        <a:lstStyle/>
        <a:p>
          <a:endParaRPr lang="es-MX"/>
        </a:p>
      </dgm:t>
    </dgm:pt>
    <dgm:pt modelId="{BAA2F80F-99DD-4974-869A-C7B4F0BF3746}" type="pres">
      <dgm:prSet presAssocID="{BF612425-C3BA-4B5F-8487-D19A44EAAF02}" presName="parentText" presStyleLbl="node1" presStyleIdx="0" presStyleCnt="2">
        <dgm:presLayoutVars>
          <dgm:chMax val="0"/>
          <dgm:bulletEnabled val="1"/>
        </dgm:presLayoutVars>
      </dgm:prSet>
      <dgm:spPr/>
      <dgm:t>
        <a:bodyPr/>
        <a:lstStyle/>
        <a:p>
          <a:endParaRPr lang="es-MX"/>
        </a:p>
      </dgm:t>
    </dgm:pt>
    <dgm:pt modelId="{051750E3-C3E3-463D-8292-4194571F4E25}" type="pres">
      <dgm:prSet presAssocID="{BF612425-C3BA-4B5F-8487-D19A44EAAF02}" presName="childText" presStyleLbl="revTx" presStyleIdx="0" presStyleCnt="2">
        <dgm:presLayoutVars>
          <dgm:bulletEnabled val="1"/>
        </dgm:presLayoutVars>
      </dgm:prSet>
      <dgm:spPr/>
      <dgm:t>
        <a:bodyPr/>
        <a:lstStyle/>
        <a:p>
          <a:endParaRPr lang="es-MX"/>
        </a:p>
      </dgm:t>
    </dgm:pt>
    <dgm:pt modelId="{73E5E031-A412-4937-A83A-0EAD5A4B8FE8}" type="pres">
      <dgm:prSet presAssocID="{550A9391-BB7F-4640-8FFE-DE4F6D46DB63}" presName="parentText" presStyleLbl="node1" presStyleIdx="1" presStyleCnt="2" custLinFactNeighborY="71">
        <dgm:presLayoutVars>
          <dgm:chMax val="0"/>
          <dgm:bulletEnabled val="1"/>
        </dgm:presLayoutVars>
      </dgm:prSet>
      <dgm:spPr/>
      <dgm:t>
        <a:bodyPr/>
        <a:lstStyle/>
        <a:p>
          <a:endParaRPr lang="es-MX"/>
        </a:p>
      </dgm:t>
    </dgm:pt>
    <dgm:pt modelId="{FFA35D92-E2CA-4366-A97C-A38E45BD4EEA}" type="pres">
      <dgm:prSet presAssocID="{550A9391-BB7F-4640-8FFE-DE4F6D46DB63}" presName="childText" presStyleLbl="revTx" presStyleIdx="1" presStyleCnt="2">
        <dgm:presLayoutVars>
          <dgm:bulletEnabled val="1"/>
        </dgm:presLayoutVars>
      </dgm:prSet>
      <dgm:spPr/>
      <dgm:t>
        <a:bodyPr/>
        <a:lstStyle/>
        <a:p>
          <a:endParaRPr lang="es-MX"/>
        </a:p>
      </dgm:t>
    </dgm:pt>
  </dgm:ptLst>
  <dgm:cxnLst>
    <dgm:cxn modelId="{6D8424F6-5650-4B6D-9D28-B11F709C9D89}" type="presOf" srcId="{BF612425-C3BA-4B5F-8487-D19A44EAAF02}" destId="{BAA2F80F-99DD-4974-869A-C7B4F0BF3746}" srcOrd="0" destOrd="0" presId="urn:microsoft.com/office/officeart/2005/8/layout/vList2"/>
    <dgm:cxn modelId="{D52B87DE-AC3E-4D48-BB7A-22CCCE0C40CD}" srcId="{BF612425-C3BA-4B5F-8487-D19A44EAAF02}" destId="{1C488A29-BB34-480D-BAB0-7A5737792719}" srcOrd="0" destOrd="0" parTransId="{690636B6-5DF0-48AD-AD7D-3BBE38904AF8}" sibTransId="{EC1667D8-9BA0-4886-A6F9-8EC46708B0F8}"/>
    <dgm:cxn modelId="{58211090-B9AD-40CC-A12E-730C88D96E06}" type="presOf" srcId="{DF9DBD22-9571-4180-AB26-76E98455A7C2}" destId="{4237D48F-5F35-44FE-B918-6F9F9670A860}" srcOrd="0" destOrd="0" presId="urn:microsoft.com/office/officeart/2005/8/layout/vList2"/>
    <dgm:cxn modelId="{BAFDBAED-F1A6-4382-80EF-681181ABA444}" type="presOf" srcId="{1C488A29-BB34-480D-BAB0-7A5737792719}" destId="{051750E3-C3E3-463D-8292-4194571F4E25}" srcOrd="0" destOrd="0" presId="urn:microsoft.com/office/officeart/2005/8/layout/vList2"/>
    <dgm:cxn modelId="{2124C691-07A0-450D-B936-99C1E4569433}" srcId="{550A9391-BB7F-4640-8FFE-DE4F6D46DB63}" destId="{C45085E2-AD26-4F2C-AE5E-AC41A9D0693F}" srcOrd="0" destOrd="0" parTransId="{1A90FAA0-6A67-436C-A2CD-75774DE80365}" sibTransId="{430AF6ED-493B-4C16-BE34-1D73685423E8}"/>
    <dgm:cxn modelId="{5045A997-6DEE-4FF2-90C2-C2A1CE323A02}" type="presOf" srcId="{550A9391-BB7F-4640-8FFE-DE4F6D46DB63}" destId="{73E5E031-A412-4937-A83A-0EAD5A4B8FE8}" srcOrd="0" destOrd="0" presId="urn:microsoft.com/office/officeart/2005/8/layout/vList2"/>
    <dgm:cxn modelId="{51758004-AABE-4A7B-AAFC-6FE6D5F0BB19}" type="presOf" srcId="{C45085E2-AD26-4F2C-AE5E-AC41A9D0693F}" destId="{FFA35D92-E2CA-4366-A97C-A38E45BD4EEA}" srcOrd="0" destOrd="0" presId="urn:microsoft.com/office/officeart/2005/8/layout/vList2"/>
    <dgm:cxn modelId="{BB1119BE-1B45-4C09-A4AE-C36F5505F3B4}" srcId="{DF9DBD22-9571-4180-AB26-76E98455A7C2}" destId="{BF612425-C3BA-4B5F-8487-D19A44EAAF02}" srcOrd="0" destOrd="0" parTransId="{86BBFAB3-0D4A-4E7C-B4F0-F2F8365CE00B}" sibTransId="{E98CBB50-F8D1-4C09-BE7E-3C6FEC18E8E8}"/>
    <dgm:cxn modelId="{369EB156-4908-4821-B1E7-F4C2ADE69C56}" srcId="{DF9DBD22-9571-4180-AB26-76E98455A7C2}" destId="{550A9391-BB7F-4640-8FFE-DE4F6D46DB63}" srcOrd="1" destOrd="0" parTransId="{BCE95CE8-C349-4E0E-B173-B4FF029D59C5}" sibTransId="{78DE2CC9-1F44-40BE-B1CC-7A3DF598D4F5}"/>
    <dgm:cxn modelId="{0D39A8CC-ACE0-45BF-9697-A13229147EDC}" type="presParOf" srcId="{4237D48F-5F35-44FE-B918-6F9F9670A860}" destId="{BAA2F80F-99DD-4974-869A-C7B4F0BF3746}" srcOrd="0" destOrd="0" presId="urn:microsoft.com/office/officeart/2005/8/layout/vList2"/>
    <dgm:cxn modelId="{07BA942D-CA79-441A-943A-0F29300CEAEE}" type="presParOf" srcId="{4237D48F-5F35-44FE-B918-6F9F9670A860}" destId="{051750E3-C3E3-463D-8292-4194571F4E25}" srcOrd="1" destOrd="0" presId="urn:microsoft.com/office/officeart/2005/8/layout/vList2"/>
    <dgm:cxn modelId="{E48F7B23-0101-45E1-BAA5-9B6648514E77}" type="presParOf" srcId="{4237D48F-5F35-44FE-B918-6F9F9670A860}" destId="{73E5E031-A412-4937-A83A-0EAD5A4B8FE8}" srcOrd="2" destOrd="0" presId="urn:microsoft.com/office/officeart/2005/8/layout/vList2"/>
    <dgm:cxn modelId="{3695FE26-ADE5-4A49-9ED6-7AF11EA6894C}" type="presParOf" srcId="{4237D48F-5F35-44FE-B918-6F9F9670A860}" destId="{FFA35D92-E2CA-4366-A97C-A38E45BD4EE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E65D72-549A-492C-AB4C-F23913A890A4}">
      <dsp:nvSpPr>
        <dsp:cNvPr id="0" name=""/>
        <dsp:cNvSpPr/>
      </dsp:nvSpPr>
      <dsp:spPr>
        <a:xfrm>
          <a:off x="463" y="1288232"/>
          <a:ext cx="1993405" cy="2392086"/>
        </a:xfrm>
        <a:prstGeom prst="roundRect">
          <a:avLst>
            <a:gd name="adj" fmla="val 5000"/>
          </a:avLst>
        </a:prstGeom>
        <a:gradFill rotWithShape="0">
          <a:gsLst>
            <a:gs pos="0">
              <a:schemeClr val="accent1">
                <a:hueOff val="0"/>
                <a:satOff val="0"/>
                <a:lumOff val="0"/>
                <a:alphaOff val="0"/>
                <a:tint val="20000"/>
                <a:satMod val="180000"/>
                <a:lumMod val="98000"/>
              </a:schemeClr>
            </a:gs>
            <a:gs pos="40000">
              <a:schemeClr val="accent1">
                <a:hueOff val="0"/>
                <a:satOff val="0"/>
                <a:lumOff val="0"/>
                <a:alphaOff val="0"/>
                <a:tint val="30000"/>
                <a:satMod val="260000"/>
                <a:lumMod val="84000"/>
              </a:schemeClr>
            </a:gs>
            <a:gs pos="100000">
              <a:schemeClr val="accent1">
                <a:hueOff val="0"/>
                <a:satOff val="0"/>
                <a:lumOff val="0"/>
                <a:alphaOff val="0"/>
                <a:tint val="100000"/>
                <a:satMod val="110000"/>
                <a:lumMod val="100000"/>
              </a:schemeClr>
            </a:gs>
          </a:gsLst>
          <a:lin ang="504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75438" rIns="97790" bIns="0" numCol="1" spcCol="1270" anchor="t" anchorCtr="0">
          <a:noAutofit/>
        </a:bodyPr>
        <a:lstStyle/>
        <a:p>
          <a:pPr lvl="0" algn="r" defTabSz="977900">
            <a:lnSpc>
              <a:spcPct val="90000"/>
            </a:lnSpc>
            <a:spcBef>
              <a:spcPct val="0"/>
            </a:spcBef>
            <a:spcAft>
              <a:spcPct val="35000"/>
            </a:spcAft>
          </a:pPr>
          <a:endParaRPr lang="es-MX" sz="2200" kern="1200" dirty="0"/>
        </a:p>
      </dsp:txBody>
      <dsp:txXfrm rot="16200000">
        <a:off x="-780951" y="2069647"/>
        <a:ext cx="1961510" cy="398681"/>
      </dsp:txXfrm>
    </dsp:sp>
    <dsp:sp modelId="{ED24D0DB-2EAB-4E2F-9BF7-A28DBAAC377F}">
      <dsp:nvSpPr>
        <dsp:cNvPr id="0" name=""/>
        <dsp:cNvSpPr/>
      </dsp:nvSpPr>
      <dsp:spPr>
        <a:xfrm>
          <a:off x="399144" y="1288232"/>
          <a:ext cx="1485086" cy="2392086"/>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96012" rIns="0" bIns="0" numCol="1" spcCol="1270" anchor="t" anchorCtr="0">
          <a:noAutofit/>
        </a:bodyPr>
        <a:lstStyle/>
        <a:p>
          <a:pPr lvl="0" algn="l" defTabSz="1244600">
            <a:lnSpc>
              <a:spcPct val="90000"/>
            </a:lnSpc>
            <a:spcBef>
              <a:spcPct val="0"/>
            </a:spcBef>
            <a:spcAft>
              <a:spcPct val="35000"/>
            </a:spcAft>
          </a:pPr>
          <a:r>
            <a:rPr lang="es-MX" sz="2800" kern="1200" dirty="0" smtClean="0"/>
            <a:t>Presión por parte del Estado</a:t>
          </a:r>
          <a:endParaRPr lang="es-MX" sz="2800" kern="1200" dirty="0"/>
        </a:p>
      </dsp:txBody>
      <dsp:txXfrm>
        <a:off x="399144" y="1288232"/>
        <a:ext cx="1485086" cy="2392086"/>
      </dsp:txXfrm>
    </dsp:sp>
    <dsp:sp modelId="{647D27DF-EF5D-485F-A50D-0155CEBDA95B}">
      <dsp:nvSpPr>
        <dsp:cNvPr id="0" name=""/>
        <dsp:cNvSpPr/>
      </dsp:nvSpPr>
      <dsp:spPr>
        <a:xfrm>
          <a:off x="2063637" y="1288232"/>
          <a:ext cx="1993405" cy="2392086"/>
        </a:xfrm>
        <a:prstGeom prst="roundRect">
          <a:avLst>
            <a:gd name="adj" fmla="val 5000"/>
          </a:avLst>
        </a:prstGeom>
        <a:gradFill rotWithShape="0">
          <a:gsLst>
            <a:gs pos="0">
              <a:schemeClr val="accent1">
                <a:hueOff val="0"/>
                <a:satOff val="0"/>
                <a:lumOff val="0"/>
                <a:alphaOff val="0"/>
                <a:tint val="20000"/>
                <a:satMod val="180000"/>
                <a:lumMod val="98000"/>
              </a:schemeClr>
            </a:gs>
            <a:gs pos="40000">
              <a:schemeClr val="accent1">
                <a:hueOff val="0"/>
                <a:satOff val="0"/>
                <a:lumOff val="0"/>
                <a:alphaOff val="0"/>
                <a:tint val="30000"/>
                <a:satMod val="260000"/>
                <a:lumMod val="84000"/>
              </a:schemeClr>
            </a:gs>
            <a:gs pos="100000">
              <a:schemeClr val="accent1">
                <a:hueOff val="0"/>
                <a:satOff val="0"/>
                <a:lumOff val="0"/>
                <a:alphaOff val="0"/>
                <a:tint val="100000"/>
                <a:satMod val="110000"/>
                <a:lumMod val="100000"/>
              </a:schemeClr>
            </a:gs>
          </a:gsLst>
          <a:lin ang="504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75438" rIns="97790" bIns="0" numCol="1" spcCol="1270" anchor="t" anchorCtr="0">
          <a:noAutofit/>
        </a:bodyPr>
        <a:lstStyle/>
        <a:p>
          <a:pPr lvl="0" algn="r" defTabSz="977900">
            <a:lnSpc>
              <a:spcPct val="90000"/>
            </a:lnSpc>
            <a:spcBef>
              <a:spcPct val="0"/>
            </a:spcBef>
            <a:spcAft>
              <a:spcPct val="35000"/>
            </a:spcAft>
          </a:pPr>
          <a:endParaRPr lang="es-MX" sz="2200" kern="1200" dirty="0"/>
        </a:p>
      </dsp:txBody>
      <dsp:txXfrm rot="16200000">
        <a:off x="1282222" y="2069647"/>
        <a:ext cx="1961510" cy="398681"/>
      </dsp:txXfrm>
    </dsp:sp>
    <dsp:sp modelId="{7F89403E-6456-43F4-8943-2E4B48339EC0}">
      <dsp:nvSpPr>
        <dsp:cNvPr id="0" name=""/>
        <dsp:cNvSpPr/>
      </dsp:nvSpPr>
      <dsp:spPr>
        <a:xfrm rot="5400000">
          <a:off x="1897742" y="3190453"/>
          <a:ext cx="351724" cy="299010"/>
        </a:xfrm>
        <a:prstGeom prst="flowChartExtract">
          <a:avLst/>
        </a:prstGeom>
        <a:gradFill rotWithShape="0">
          <a:gsLst>
            <a:gs pos="0">
              <a:schemeClr val="lt1">
                <a:hueOff val="0"/>
                <a:satOff val="0"/>
                <a:lumOff val="0"/>
                <a:alphaOff val="0"/>
                <a:tint val="20000"/>
                <a:satMod val="180000"/>
                <a:lumMod val="98000"/>
              </a:schemeClr>
            </a:gs>
            <a:gs pos="40000">
              <a:schemeClr val="lt1">
                <a:hueOff val="0"/>
                <a:satOff val="0"/>
                <a:lumOff val="0"/>
                <a:alphaOff val="0"/>
                <a:tint val="30000"/>
                <a:satMod val="260000"/>
                <a:lumMod val="84000"/>
              </a:schemeClr>
            </a:gs>
            <a:gs pos="100000">
              <a:schemeClr val="lt1">
                <a:hueOff val="0"/>
                <a:satOff val="0"/>
                <a:lumOff val="0"/>
                <a:alphaOff val="0"/>
                <a:tint val="100000"/>
                <a:satMod val="110000"/>
                <a:lumMod val="100000"/>
              </a:schemeClr>
            </a:gs>
          </a:gsLst>
          <a:lin ang="504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AE17773A-8E87-47E3-BF05-8072FC7FDF38}">
      <dsp:nvSpPr>
        <dsp:cNvPr id="0" name=""/>
        <dsp:cNvSpPr/>
      </dsp:nvSpPr>
      <dsp:spPr>
        <a:xfrm>
          <a:off x="2462318" y="1288232"/>
          <a:ext cx="1485086" cy="2392086"/>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61722" rIns="0" bIns="0" numCol="1" spcCol="1270" anchor="t" anchorCtr="0">
          <a:noAutofit/>
        </a:bodyPr>
        <a:lstStyle/>
        <a:p>
          <a:pPr lvl="0" algn="l" defTabSz="800100">
            <a:lnSpc>
              <a:spcPct val="90000"/>
            </a:lnSpc>
            <a:spcBef>
              <a:spcPct val="0"/>
            </a:spcBef>
            <a:spcAft>
              <a:spcPct val="35000"/>
            </a:spcAft>
          </a:pPr>
          <a:r>
            <a:rPr lang="es-MX" sz="1800" kern="1200" dirty="0" smtClean="0"/>
            <a:t>Público sepa los resultados que corresponde al dinero que pagan en forma de impuestos</a:t>
          </a:r>
          <a:endParaRPr lang="es-MX" sz="1800" kern="1200" dirty="0"/>
        </a:p>
      </dsp:txBody>
      <dsp:txXfrm>
        <a:off x="2462318" y="1288232"/>
        <a:ext cx="1485086" cy="2392086"/>
      </dsp:txXfrm>
    </dsp:sp>
    <dsp:sp modelId="{F90FB32A-2E4C-4B1C-A255-8AE6DEB35756}">
      <dsp:nvSpPr>
        <dsp:cNvPr id="0" name=""/>
        <dsp:cNvSpPr/>
      </dsp:nvSpPr>
      <dsp:spPr>
        <a:xfrm>
          <a:off x="4126811" y="1288232"/>
          <a:ext cx="1993405" cy="2392086"/>
        </a:xfrm>
        <a:prstGeom prst="roundRect">
          <a:avLst>
            <a:gd name="adj" fmla="val 5000"/>
          </a:avLst>
        </a:prstGeom>
        <a:gradFill rotWithShape="0">
          <a:gsLst>
            <a:gs pos="0">
              <a:schemeClr val="accent1">
                <a:hueOff val="0"/>
                <a:satOff val="0"/>
                <a:lumOff val="0"/>
                <a:alphaOff val="0"/>
                <a:tint val="20000"/>
                <a:satMod val="180000"/>
                <a:lumMod val="98000"/>
              </a:schemeClr>
            </a:gs>
            <a:gs pos="40000">
              <a:schemeClr val="accent1">
                <a:hueOff val="0"/>
                <a:satOff val="0"/>
                <a:lumOff val="0"/>
                <a:alphaOff val="0"/>
                <a:tint val="30000"/>
                <a:satMod val="260000"/>
                <a:lumMod val="84000"/>
              </a:schemeClr>
            </a:gs>
            <a:gs pos="100000">
              <a:schemeClr val="accent1">
                <a:hueOff val="0"/>
                <a:satOff val="0"/>
                <a:lumOff val="0"/>
                <a:alphaOff val="0"/>
                <a:tint val="100000"/>
                <a:satMod val="110000"/>
                <a:lumMod val="100000"/>
              </a:schemeClr>
            </a:gs>
          </a:gsLst>
          <a:lin ang="504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75438" rIns="97790" bIns="0" numCol="1" spcCol="1270" anchor="t" anchorCtr="0">
          <a:noAutofit/>
        </a:bodyPr>
        <a:lstStyle/>
        <a:p>
          <a:pPr lvl="0" algn="r" defTabSz="977900">
            <a:lnSpc>
              <a:spcPct val="90000"/>
            </a:lnSpc>
            <a:spcBef>
              <a:spcPct val="0"/>
            </a:spcBef>
            <a:spcAft>
              <a:spcPct val="35000"/>
            </a:spcAft>
          </a:pPr>
          <a:endParaRPr lang="es-MX" sz="2200" kern="1200"/>
        </a:p>
      </dsp:txBody>
      <dsp:txXfrm rot="16200000">
        <a:off x="3345396" y="2069647"/>
        <a:ext cx="1961510" cy="398681"/>
      </dsp:txXfrm>
    </dsp:sp>
    <dsp:sp modelId="{51B763CD-F05C-499D-95BF-17D481AD136F}">
      <dsp:nvSpPr>
        <dsp:cNvPr id="0" name=""/>
        <dsp:cNvSpPr/>
      </dsp:nvSpPr>
      <dsp:spPr>
        <a:xfrm rot="5400000">
          <a:off x="3960916" y="3190453"/>
          <a:ext cx="351724" cy="299010"/>
        </a:xfrm>
        <a:prstGeom prst="flowChartExtract">
          <a:avLst/>
        </a:prstGeom>
        <a:gradFill rotWithShape="0">
          <a:gsLst>
            <a:gs pos="0">
              <a:schemeClr val="lt1">
                <a:hueOff val="0"/>
                <a:satOff val="0"/>
                <a:lumOff val="0"/>
                <a:alphaOff val="0"/>
                <a:tint val="20000"/>
                <a:satMod val="180000"/>
                <a:lumMod val="98000"/>
              </a:schemeClr>
            </a:gs>
            <a:gs pos="40000">
              <a:schemeClr val="lt1">
                <a:hueOff val="0"/>
                <a:satOff val="0"/>
                <a:lumOff val="0"/>
                <a:alphaOff val="0"/>
                <a:tint val="30000"/>
                <a:satMod val="260000"/>
                <a:lumMod val="84000"/>
              </a:schemeClr>
            </a:gs>
            <a:gs pos="100000">
              <a:schemeClr val="lt1">
                <a:hueOff val="0"/>
                <a:satOff val="0"/>
                <a:lumOff val="0"/>
                <a:alphaOff val="0"/>
                <a:tint val="100000"/>
                <a:satMod val="110000"/>
                <a:lumMod val="100000"/>
              </a:schemeClr>
            </a:gs>
          </a:gsLst>
          <a:lin ang="5040000" scaled="1"/>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6080E42D-876A-450B-95BC-8E78488E5EEF}">
      <dsp:nvSpPr>
        <dsp:cNvPr id="0" name=""/>
        <dsp:cNvSpPr/>
      </dsp:nvSpPr>
      <dsp:spPr>
        <a:xfrm>
          <a:off x="4525492" y="1288232"/>
          <a:ext cx="1485086" cy="2392086"/>
        </a:xfrm>
        <a:prstGeom prst="rect">
          <a:avLst/>
        </a:prstGeom>
        <a:noFill/>
        <a:ln>
          <a:noFill/>
        </a:ln>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82296" rIns="0" bIns="0" numCol="1" spcCol="1270" anchor="t" anchorCtr="0">
          <a:noAutofit/>
        </a:bodyPr>
        <a:lstStyle/>
        <a:p>
          <a:pPr lvl="0" algn="l" defTabSz="1066800">
            <a:lnSpc>
              <a:spcPct val="90000"/>
            </a:lnSpc>
            <a:spcBef>
              <a:spcPct val="0"/>
            </a:spcBef>
            <a:spcAft>
              <a:spcPct val="35000"/>
            </a:spcAft>
          </a:pPr>
          <a:r>
            <a:rPr lang="es-MX" sz="2400" kern="1200" dirty="0" smtClean="0"/>
            <a:t>Padres sepan que sus hijos reciben una educación de calidad controlada</a:t>
          </a:r>
          <a:endParaRPr lang="es-MX" sz="2400" kern="1200" dirty="0"/>
        </a:p>
      </dsp:txBody>
      <dsp:txXfrm>
        <a:off x="4525492" y="1288232"/>
        <a:ext cx="1485086" cy="23920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A8107-0EBB-4F2E-8C9D-46AB499EAAAC}">
      <dsp:nvSpPr>
        <dsp:cNvPr id="0" name=""/>
        <dsp:cNvSpPr/>
      </dsp:nvSpPr>
      <dsp:spPr>
        <a:xfrm rot="16200000">
          <a:off x="-995325" y="996310"/>
          <a:ext cx="4552280" cy="2559659"/>
        </a:xfrm>
        <a:prstGeom prst="flowChartManualOperation">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3055" bIns="0" numCol="1" spcCol="1270" anchor="ctr" anchorCtr="0">
          <a:noAutofit/>
        </a:bodyPr>
        <a:lstStyle/>
        <a:p>
          <a:pPr lvl="0" algn="ctr" defTabSz="1066800">
            <a:lnSpc>
              <a:spcPct val="90000"/>
            </a:lnSpc>
            <a:spcBef>
              <a:spcPct val="0"/>
            </a:spcBef>
            <a:spcAft>
              <a:spcPct val="35000"/>
            </a:spcAft>
          </a:pPr>
          <a:r>
            <a:rPr lang="es-MX" sz="2400" kern="1200" dirty="0" smtClean="0"/>
            <a:t>Guía en la búsqueda de objetivos</a:t>
          </a:r>
          <a:endParaRPr lang="es-MX" sz="2400" kern="1200" dirty="0"/>
        </a:p>
      </dsp:txBody>
      <dsp:txXfrm rot="5400000">
        <a:off x="985" y="910456"/>
        <a:ext cx="2559659" cy="2731368"/>
      </dsp:txXfrm>
    </dsp:sp>
    <dsp:sp modelId="{7B6B1FFB-1C56-47AB-B5CB-8E3FDAF3348C}">
      <dsp:nvSpPr>
        <dsp:cNvPr id="0" name=""/>
        <dsp:cNvSpPr/>
      </dsp:nvSpPr>
      <dsp:spPr>
        <a:xfrm rot="16200000">
          <a:off x="1595978" y="996310"/>
          <a:ext cx="4552280" cy="2559659"/>
        </a:xfrm>
        <a:prstGeom prst="flowChartManualOperation">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3055" bIns="0" numCol="1" spcCol="1270" anchor="ctr" anchorCtr="0">
          <a:noAutofit/>
        </a:bodyPr>
        <a:lstStyle/>
        <a:p>
          <a:pPr lvl="0" algn="ctr" defTabSz="1066800">
            <a:lnSpc>
              <a:spcPct val="90000"/>
            </a:lnSpc>
            <a:spcBef>
              <a:spcPct val="0"/>
            </a:spcBef>
            <a:spcAft>
              <a:spcPct val="35000"/>
            </a:spcAft>
          </a:pPr>
          <a:r>
            <a:rPr lang="es-MX" sz="2400" kern="1200" dirty="0" smtClean="0"/>
            <a:t>De medida de los resultados alcanzados o evaluación </a:t>
          </a:r>
          <a:r>
            <a:rPr lang="es-MX" sz="2400" kern="1200" dirty="0" err="1" smtClean="0"/>
            <a:t>sumativa</a:t>
          </a:r>
          <a:endParaRPr lang="es-MX" sz="2400" kern="1200" dirty="0"/>
        </a:p>
      </dsp:txBody>
      <dsp:txXfrm rot="5400000">
        <a:off x="2592288" y="910456"/>
        <a:ext cx="2559659" cy="2731368"/>
      </dsp:txXfrm>
    </dsp:sp>
    <dsp:sp modelId="{F3BAA9A6-8F55-4E85-B971-655294A71588}">
      <dsp:nvSpPr>
        <dsp:cNvPr id="0" name=""/>
        <dsp:cNvSpPr/>
      </dsp:nvSpPr>
      <dsp:spPr>
        <a:xfrm rot="16200000">
          <a:off x="4508926" y="996310"/>
          <a:ext cx="4552280" cy="2559659"/>
        </a:xfrm>
        <a:prstGeom prst="flowChartManualOperation">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3055" bIns="0" numCol="1" spcCol="1270" anchor="ctr" anchorCtr="0">
          <a:noAutofit/>
        </a:bodyPr>
        <a:lstStyle/>
        <a:p>
          <a:pPr lvl="0" algn="ctr" defTabSz="1066800">
            <a:lnSpc>
              <a:spcPct val="90000"/>
            </a:lnSpc>
            <a:spcBef>
              <a:spcPct val="0"/>
            </a:spcBef>
            <a:spcAft>
              <a:spcPct val="35000"/>
            </a:spcAft>
          </a:pPr>
          <a:r>
            <a:rPr lang="es-MX" sz="2400" kern="1200" dirty="0" smtClean="0"/>
            <a:t>Forma global y posteriormente a cada individuo</a:t>
          </a:r>
          <a:endParaRPr lang="es-MX" sz="2400" kern="1200" dirty="0"/>
        </a:p>
      </dsp:txBody>
      <dsp:txXfrm rot="5400000">
        <a:off x="5505236" y="910456"/>
        <a:ext cx="2559659" cy="27313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7091A-CECE-4DFE-AB6B-8FB25BC0D1AC}">
      <dsp:nvSpPr>
        <dsp:cNvPr id="0" name=""/>
        <dsp:cNvSpPr/>
      </dsp:nvSpPr>
      <dsp:spPr>
        <a:xfrm rot="5400000">
          <a:off x="-264546" y="267566"/>
          <a:ext cx="1763641" cy="1234548"/>
        </a:xfrm>
        <a:prstGeom prst="chevron">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endParaRPr lang="es-MX" sz="2900" kern="1200"/>
        </a:p>
      </dsp:txBody>
      <dsp:txXfrm rot="-5400000">
        <a:off x="1" y="620293"/>
        <a:ext cx="1234548" cy="529093"/>
      </dsp:txXfrm>
    </dsp:sp>
    <dsp:sp modelId="{6356EAA1-C0E6-4F42-A619-FC49DAD0868B}">
      <dsp:nvSpPr>
        <dsp:cNvPr id="0" name=""/>
        <dsp:cNvSpPr/>
      </dsp:nvSpPr>
      <dsp:spPr>
        <a:xfrm rot="5400000">
          <a:off x="3404295" y="-2166725"/>
          <a:ext cx="1146366" cy="5485859"/>
        </a:xfrm>
        <a:prstGeom prst="round2SameRect">
          <a:avLst/>
        </a:prstGeom>
        <a:solidFill>
          <a:schemeClr val="accent1">
            <a:alpha val="90000"/>
            <a:tint val="4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s-MX" sz="2800" kern="1200" dirty="0" smtClean="0"/>
            <a:t>Índices desfavorables son portadores de fracasos futuro</a:t>
          </a:r>
          <a:endParaRPr lang="es-MX" sz="2800" kern="1200" dirty="0"/>
        </a:p>
      </dsp:txBody>
      <dsp:txXfrm rot="-5400000">
        <a:off x="1234549" y="58982"/>
        <a:ext cx="5429898" cy="1034444"/>
      </dsp:txXfrm>
    </dsp:sp>
    <dsp:sp modelId="{F5E19B34-2378-4130-BE33-7A559A5FCA20}">
      <dsp:nvSpPr>
        <dsp:cNvPr id="0" name=""/>
        <dsp:cNvSpPr/>
      </dsp:nvSpPr>
      <dsp:spPr>
        <a:xfrm rot="5400000">
          <a:off x="-264546" y="1838885"/>
          <a:ext cx="1763641" cy="1234548"/>
        </a:xfrm>
        <a:prstGeom prst="chevron">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endParaRPr lang="es-MX" sz="2900" kern="1200"/>
        </a:p>
      </dsp:txBody>
      <dsp:txXfrm rot="-5400000">
        <a:off x="1" y="2191612"/>
        <a:ext cx="1234548" cy="529093"/>
      </dsp:txXfrm>
    </dsp:sp>
    <dsp:sp modelId="{6CBC3E46-3453-45AA-890A-5763D00D8CBD}">
      <dsp:nvSpPr>
        <dsp:cNvPr id="0" name=""/>
        <dsp:cNvSpPr/>
      </dsp:nvSpPr>
      <dsp:spPr>
        <a:xfrm rot="5400000">
          <a:off x="3404295" y="-595406"/>
          <a:ext cx="1146366" cy="5485859"/>
        </a:xfrm>
        <a:prstGeom prst="round2SameRect">
          <a:avLst/>
        </a:prstGeom>
        <a:solidFill>
          <a:schemeClr val="accent1">
            <a:alpha val="90000"/>
            <a:tint val="4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s-MX" sz="2800" kern="1200" dirty="0" smtClean="0"/>
            <a:t>Encerar al niño en un cerco </a:t>
          </a:r>
          <a:endParaRPr lang="es-MX" sz="2800" kern="1200" dirty="0"/>
        </a:p>
      </dsp:txBody>
      <dsp:txXfrm rot="-5400000">
        <a:off x="1234549" y="1630301"/>
        <a:ext cx="5429898" cy="1034444"/>
      </dsp:txXfrm>
    </dsp:sp>
    <dsp:sp modelId="{0F27BFFA-72BF-48DB-91C8-69A5F6163B5A}">
      <dsp:nvSpPr>
        <dsp:cNvPr id="0" name=""/>
        <dsp:cNvSpPr/>
      </dsp:nvSpPr>
      <dsp:spPr>
        <a:xfrm rot="5400000">
          <a:off x="-264546" y="3410204"/>
          <a:ext cx="1763641" cy="1234548"/>
        </a:xfrm>
        <a:prstGeom prst="chevron">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endParaRPr lang="es-MX" sz="2900" kern="1200"/>
        </a:p>
      </dsp:txBody>
      <dsp:txXfrm rot="-5400000">
        <a:off x="1" y="3762931"/>
        <a:ext cx="1234548" cy="529093"/>
      </dsp:txXfrm>
    </dsp:sp>
    <dsp:sp modelId="{1C5A8623-6461-4CAE-BD12-607D75008C4D}">
      <dsp:nvSpPr>
        <dsp:cNvPr id="0" name=""/>
        <dsp:cNvSpPr/>
      </dsp:nvSpPr>
      <dsp:spPr>
        <a:xfrm rot="5400000">
          <a:off x="3404295" y="975912"/>
          <a:ext cx="1146366" cy="5485859"/>
        </a:xfrm>
        <a:prstGeom prst="round2SameRect">
          <a:avLst/>
        </a:prstGeom>
        <a:solidFill>
          <a:schemeClr val="accent1">
            <a:alpha val="90000"/>
            <a:tint val="4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s-MX" sz="2800" kern="1200" dirty="0" smtClean="0"/>
            <a:t>Cómplices: la escuela, la familia y el propio niño</a:t>
          </a:r>
          <a:endParaRPr lang="es-MX" sz="2800" kern="1200" dirty="0"/>
        </a:p>
      </dsp:txBody>
      <dsp:txXfrm rot="-5400000">
        <a:off x="1234549" y="3201620"/>
        <a:ext cx="5429898" cy="10344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C45E7-AEF1-48EC-B0E7-EF5DB6B0664E}">
      <dsp:nvSpPr>
        <dsp:cNvPr id="0" name=""/>
        <dsp:cNvSpPr/>
      </dsp:nvSpPr>
      <dsp:spPr>
        <a:xfrm>
          <a:off x="706389" y="1433"/>
          <a:ext cx="2253126" cy="135187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MX" sz="2500" b="1" kern="1200" dirty="0" smtClean="0"/>
            <a:t>Reflexiones</a:t>
          </a:r>
          <a:endParaRPr lang="es-MX" sz="2500" b="1" kern="1200" dirty="0"/>
        </a:p>
      </dsp:txBody>
      <dsp:txXfrm>
        <a:off x="706389" y="1433"/>
        <a:ext cx="2253126" cy="1351875"/>
      </dsp:txXfrm>
    </dsp:sp>
    <dsp:sp modelId="{E5C3548D-32CB-4479-8691-C13DE190A097}">
      <dsp:nvSpPr>
        <dsp:cNvPr id="0" name=""/>
        <dsp:cNvSpPr/>
      </dsp:nvSpPr>
      <dsp:spPr>
        <a:xfrm>
          <a:off x="3184828" y="1433"/>
          <a:ext cx="2253126" cy="1351875"/>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MX" sz="2500" b="1" kern="1200" dirty="0" smtClean="0"/>
            <a:t>Sacar provecho de las ventajas </a:t>
          </a:r>
          <a:endParaRPr lang="es-MX" sz="2500" b="1" kern="1200" dirty="0"/>
        </a:p>
      </dsp:txBody>
      <dsp:txXfrm>
        <a:off x="3184828" y="1433"/>
        <a:ext cx="2253126" cy="1351875"/>
      </dsp:txXfrm>
    </dsp:sp>
    <dsp:sp modelId="{C1BB4DEE-6AAE-4206-BD32-BDB97315CAB3}">
      <dsp:nvSpPr>
        <dsp:cNvPr id="0" name=""/>
        <dsp:cNvSpPr/>
      </dsp:nvSpPr>
      <dsp:spPr>
        <a:xfrm>
          <a:off x="706389" y="1578622"/>
          <a:ext cx="2253126" cy="1351875"/>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s-MX" sz="2700" b="1" kern="1200" dirty="0" smtClean="0"/>
            <a:t>Un proceso</a:t>
          </a:r>
          <a:endParaRPr lang="es-MX" sz="2700" b="1" kern="1200" dirty="0"/>
        </a:p>
      </dsp:txBody>
      <dsp:txXfrm>
        <a:off x="706389" y="1578622"/>
        <a:ext cx="2253126" cy="1351875"/>
      </dsp:txXfrm>
    </dsp:sp>
    <dsp:sp modelId="{84EE1208-10FF-4CFF-B434-2DBE8CF54D75}">
      <dsp:nvSpPr>
        <dsp:cNvPr id="0" name=""/>
        <dsp:cNvSpPr/>
      </dsp:nvSpPr>
      <dsp:spPr>
        <a:xfrm>
          <a:off x="3184828" y="1578622"/>
          <a:ext cx="2253126" cy="135187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MX" sz="2500" b="1" kern="1200" dirty="0" smtClean="0"/>
            <a:t>Que es relativo</a:t>
          </a:r>
          <a:endParaRPr lang="es-MX" sz="2500" b="1" kern="1200" dirty="0"/>
        </a:p>
      </dsp:txBody>
      <dsp:txXfrm>
        <a:off x="3184828" y="1578622"/>
        <a:ext cx="2253126" cy="1351875"/>
      </dsp:txXfrm>
    </dsp:sp>
    <dsp:sp modelId="{46C1F69C-3A30-4197-A81D-217CD15FD0F2}">
      <dsp:nvSpPr>
        <dsp:cNvPr id="0" name=""/>
        <dsp:cNvSpPr/>
      </dsp:nvSpPr>
      <dsp:spPr>
        <a:xfrm>
          <a:off x="1945608" y="3155810"/>
          <a:ext cx="2253126" cy="1351875"/>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MX" sz="2500" b="1" kern="1200" dirty="0" smtClean="0"/>
            <a:t>Apoyar  a la acción y corregirla</a:t>
          </a:r>
          <a:endParaRPr lang="es-MX" sz="2500" b="1" kern="1200" dirty="0"/>
        </a:p>
      </dsp:txBody>
      <dsp:txXfrm>
        <a:off x="1945608" y="3155810"/>
        <a:ext cx="2253126" cy="13518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A2F80F-99DD-4974-869A-C7B4F0BF3746}">
      <dsp:nvSpPr>
        <dsp:cNvPr id="0" name=""/>
        <dsp:cNvSpPr/>
      </dsp:nvSpPr>
      <dsp:spPr>
        <a:xfrm>
          <a:off x="0" y="16772"/>
          <a:ext cx="6432376" cy="11606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s-MX" sz="2800" b="1" kern="1200" dirty="0" smtClean="0"/>
            <a:t>Realizar la evaluación</a:t>
          </a:r>
          <a:endParaRPr lang="es-MX" sz="2800" b="1" kern="1200" dirty="0"/>
        </a:p>
      </dsp:txBody>
      <dsp:txXfrm>
        <a:off x="56658" y="73430"/>
        <a:ext cx="6319060" cy="1047324"/>
      </dsp:txXfrm>
    </dsp:sp>
    <dsp:sp modelId="{051750E3-C3E3-463D-8292-4194571F4E25}">
      <dsp:nvSpPr>
        <dsp:cNvPr id="0" name=""/>
        <dsp:cNvSpPr/>
      </dsp:nvSpPr>
      <dsp:spPr>
        <a:xfrm>
          <a:off x="0" y="1177412"/>
          <a:ext cx="6432376" cy="102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228"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s-MX" sz="2800" b="1" kern="1200" dirty="0" smtClean="0"/>
            <a:t>Objetivo</a:t>
          </a:r>
          <a:endParaRPr lang="es-MX" sz="2800" b="1" kern="1200" dirty="0"/>
        </a:p>
      </dsp:txBody>
      <dsp:txXfrm>
        <a:off x="0" y="1177412"/>
        <a:ext cx="6432376" cy="1026720"/>
      </dsp:txXfrm>
    </dsp:sp>
    <dsp:sp modelId="{73E5E031-A412-4937-A83A-0EAD5A4B8FE8}">
      <dsp:nvSpPr>
        <dsp:cNvPr id="0" name=""/>
        <dsp:cNvSpPr/>
      </dsp:nvSpPr>
      <dsp:spPr>
        <a:xfrm>
          <a:off x="0" y="2204860"/>
          <a:ext cx="6432376" cy="11606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s-MX" sz="2800" b="1" kern="1200" dirty="0" smtClean="0"/>
            <a:t>Revisar lo que esta ocurriendo</a:t>
          </a:r>
          <a:endParaRPr lang="es-MX" sz="2800" b="1" kern="1200" dirty="0"/>
        </a:p>
      </dsp:txBody>
      <dsp:txXfrm>
        <a:off x="56658" y="2261518"/>
        <a:ext cx="6319060" cy="1047324"/>
      </dsp:txXfrm>
    </dsp:sp>
    <dsp:sp modelId="{FFA35D92-E2CA-4366-A97C-A38E45BD4EEA}">
      <dsp:nvSpPr>
        <dsp:cNvPr id="0" name=""/>
        <dsp:cNvSpPr/>
      </dsp:nvSpPr>
      <dsp:spPr>
        <a:xfrm>
          <a:off x="0" y="3364772"/>
          <a:ext cx="6432376" cy="102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228" tIns="78740" rIns="440944" bIns="78740" numCol="1" spcCol="1270" anchor="t" anchorCtr="0">
          <a:noAutofit/>
        </a:bodyPr>
        <a:lstStyle/>
        <a:p>
          <a:pPr marL="285750" lvl="1" indent="-285750" algn="l" defTabSz="2133600">
            <a:lnSpc>
              <a:spcPct val="90000"/>
            </a:lnSpc>
            <a:spcBef>
              <a:spcPct val="0"/>
            </a:spcBef>
            <a:spcAft>
              <a:spcPct val="20000"/>
            </a:spcAft>
            <a:buChar char="••"/>
          </a:pPr>
          <a:endParaRPr lang="es-MX" sz="4800" kern="1200" dirty="0"/>
        </a:p>
      </dsp:txBody>
      <dsp:txXfrm>
        <a:off x="0" y="3364772"/>
        <a:ext cx="6432376" cy="102672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AD7B4F4F-843E-45CC-B74B-ADF2C687C23B}" type="datetimeFigureOut">
              <a:rPr lang="es-MX" smtClean="0"/>
              <a:t>30/04/2013</a:t>
            </a:fld>
            <a:endParaRPr lang="es-MX"/>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s-MX"/>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432387-ED35-4B7C-B079-E7E94ED981D5}" type="slidenum">
              <a:rPr lang="es-MX" smtClean="0"/>
              <a:t>‹Nº›</a:t>
            </a:fld>
            <a:endParaRPr lang="es-MX"/>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AD7B4F4F-843E-45CC-B74B-ADF2C687C23B}" type="datetimeFigureOut">
              <a:rPr lang="es-MX" smtClean="0"/>
              <a:t>30/04/2013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5432387-ED35-4B7C-B079-E7E94ED981D5}"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AD7B4F4F-843E-45CC-B74B-ADF2C687C23B}" type="datetimeFigureOut">
              <a:rPr lang="es-MX" smtClean="0"/>
              <a:t>30/04/2013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5432387-ED35-4B7C-B079-E7E94ED981D5}"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D7B4F4F-843E-45CC-B74B-ADF2C687C23B}" type="datetimeFigureOut">
              <a:rPr lang="es-MX" smtClean="0"/>
              <a:t>30/04/2013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5432387-ED35-4B7C-B079-E7E94ED981D5}"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D7B4F4F-843E-45CC-B74B-ADF2C687C23B}" type="datetimeFigureOut">
              <a:rPr lang="es-MX" smtClean="0"/>
              <a:t>30/04/2013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5432387-ED35-4B7C-B079-E7E94ED981D5}" type="slidenum">
              <a:rPr lang="es-MX" smtClean="0"/>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AD7B4F4F-843E-45CC-B74B-ADF2C687C23B}" type="datetimeFigureOut">
              <a:rPr lang="es-MX" smtClean="0"/>
              <a:t>30/04/2013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D5432387-ED35-4B7C-B079-E7E94ED981D5}" type="slidenum">
              <a:rPr lang="es-MX" smtClean="0"/>
              <a:t>‹Nº›</a:t>
            </a:fld>
            <a:endParaRPr lang="es-MX"/>
          </a:p>
        </p:txBody>
      </p:sp>
      <p:sp>
        <p:nvSpPr>
          <p:cNvPr id="9" name="Content Placeholder 8"/>
          <p:cNvSpPr>
            <a:spLocks noGrp="1"/>
          </p:cNvSpPr>
          <p:nvPr>
            <p:ph sz="quarter" idx="13"/>
          </p:nvPr>
        </p:nvSpPr>
        <p:spPr>
          <a:xfrm>
            <a:off x="1042416" y="2313432"/>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AD7B4F4F-843E-45CC-B74B-ADF2C687C23B}" type="datetimeFigureOut">
              <a:rPr lang="es-MX" smtClean="0"/>
              <a:t>30/04/2013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D5432387-ED35-4B7C-B079-E7E94ED981D5}" type="slidenum">
              <a:rPr lang="es-MX" smtClean="0"/>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AD7B4F4F-843E-45CC-B74B-ADF2C687C23B}" type="datetimeFigureOut">
              <a:rPr lang="es-MX" smtClean="0"/>
              <a:t>30/04/2013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D5432387-ED35-4B7C-B079-E7E94ED981D5}"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7B4F4F-843E-45CC-B74B-ADF2C687C23B}" type="datetimeFigureOut">
              <a:rPr lang="es-MX" smtClean="0"/>
              <a:t>30/04/2013</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D5432387-ED35-4B7C-B079-E7E94ED981D5}"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D7B4F4F-843E-45CC-B74B-ADF2C687C23B}" type="datetimeFigureOut">
              <a:rPr lang="es-MX" smtClean="0"/>
              <a:t>30/04/2013</a:t>
            </a:fld>
            <a:endParaRPr lang="es-MX"/>
          </a:p>
        </p:txBody>
      </p:sp>
      <p:sp>
        <p:nvSpPr>
          <p:cNvPr id="7" name="Slide Number Placeholder 6"/>
          <p:cNvSpPr>
            <a:spLocks noGrp="1"/>
          </p:cNvSpPr>
          <p:nvPr>
            <p:ph type="sldNum" sz="quarter" idx="12"/>
          </p:nvPr>
        </p:nvSpPr>
        <p:spPr/>
        <p:txBody>
          <a:bodyPr/>
          <a:lstStyle/>
          <a:p>
            <a:fld id="{D5432387-ED35-4B7C-B079-E7E94ED981D5}" type="slidenum">
              <a:rPr lang="es-MX" smtClean="0"/>
              <a:t>‹Nº›</a:t>
            </a:fld>
            <a:endParaRPr lang="es-MX"/>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MX"/>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D7B4F4F-843E-45CC-B74B-ADF2C687C23B}" type="datetimeFigureOut">
              <a:rPr lang="es-MX" smtClean="0"/>
              <a:t>30/04/2013</a:t>
            </a:fld>
            <a:endParaRPr lang="es-MX"/>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MX"/>
          </a:p>
        </p:txBody>
      </p:sp>
      <p:sp>
        <p:nvSpPr>
          <p:cNvPr id="7" name="Slide Number Placeholder 6"/>
          <p:cNvSpPr>
            <a:spLocks noGrp="1"/>
          </p:cNvSpPr>
          <p:nvPr>
            <p:ph type="sldNum" sz="quarter" idx="12"/>
          </p:nvPr>
        </p:nvSpPr>
        <p:spPr/>
        <p:txBody>
          <a:bodyPr/>
          <a:lstStyle/>
          <a:p>
            <a:fld id="{D5432387-ED35-4B7C-B079-E7E94ED981D5}" type="slidenum">
              <a:rPr lang="es-MX" smtClean="0"/>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D7B4F4F-843E-45CC-B74B-ADF2C687C23B}" type="datetimeFigureOut">
              <a:rPr lang="es-MX" smtClean="0"/>
              <a:t>30/04/2013</a:t>
            </a:fld>
            <a:endParaRPr lang="es-MX"/>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MX"/>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432387-ED35-4B7C-B079-E7E94ED981D5}"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7.jpe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8.jpe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pPr algn="ctr"/>
            <a:r>
              <a:rPr lang="es-MX" dirty="0" smtClean="0"/>
              <a:t>De la Observación a la formalización</a:t>
            </a:r>
            <a:endParaRPr lang="es-MX" dirty="0"/>
          </a:p>
        </p:txBody>
      </p:sp>
      <p:sp>
        <p:nvSpPr>
          <p:cNvPr id="3" name="2 Subtítulo"/>
          <p:cNvSpPr>
            <a:spLocks noGrp="1"/>
          </p:cNvSpPr>
          <p:nvPr>
            <p:ph type="subTitle" idx="1"/>
          </p:nvPr>
        </p:nvSpPr>
        <p:spPr/>
        <p:txBody>
          <a:bodyPr/>
          <a:lstStyle/>
          <a:p>
            <a:pPr algn="ctr"/>
            <a:r>
              <a:rPr lang="es-MX" dirty="0" smtClean="0"/>
              <a:t>Marie-Claire </a:t>
            </a:r>
            <a:r>
              <a:rPr lang="es-MX" dirty="0" err="1" smtClean="0"/>
              <a:t>Rolland</a:t>
            </a:r>
            <a:r>
              <a:rPr lang="es-MX" dirty="0" smtClean="0"/>
              <a:t> </a:t>
            </a:r>
            <a:endParaRPr lang="es-MX" dirty="0"/>
          </a:p>
        </p:txBody>
      </p:sp>
    </p:spTree>
    <p:extLst>
      <p:ext uri="{BB962C8B-B14F-4D97-AF65-F5344CB8AC3E}">
        <p14:creationId xmlns:p14="http://schemas.microsoft.com/office/powerpoint/2010/main" val="2775369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a:xfrm>
            <a:off x="611560" y="836712"/>
            <a:ext cx="7920880" cy="3508977"/>
          </a:xfrm>
        </p:spPr>
        <p:txBody>
          <a:bodyPr>
            <a:noAutofit/>
          </a:bodyPr>
          <a:lstStyle/>
          <a:p>
            <a:pPr algn="ctr"/>
            <a:r>
              <a:rPr lang="es-MX" sz="3600" dirty="0" smtClean="0"/>
              <a:t>No se trata de verlo todo, se trata de mirar con mucha concentración, la observación antes de proporcionarnos impresiones o conocimientos o la materia a cuestionar, es un ejercicio que se trata de mantener a los sentidos y la atención es totalmente dirigido hacia el propósito </a:t>
            </a:r>
            <a:endParaRPr lang="es-MX" sz="3600" dirty="0"/>
          </a:p>
        </p:txBody>
      </p:sp>
    </p:spTree>
    <p:extLst>
      <p:ext uri="{BB962C8B-B14F-4D97-AF65-F5344CB8AC3E}">
        <p14:creationId xmlns:p14="http://schemas.microsoft.com/office/powerpoint/2010/main" val="1487822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a:xfrm>
            <a:off x="1043608" y="1196752"/>
            <a:ext cx="6777317" cy="3508977"/>
          </a:xfrm>
        </p:spPr>
        <p:txBody>
          <a:bodyPr>
            <a:noAutofit/>
          </a:bodyPr>
          <a:lstStyle/>
          <a:p>
            <a:pPr algn="ctr"/>
            <a:r>
              <a:rPr lang="es-MX" sz="3600" dirty="0" smtClean="0"/>
              <a:t>El momento de la observación, el número de niños involucrados debe ser reducido y la presencia del maestro debe ser cercana, a menos que el mismo sea el interlocutor directo implicado en la observación. </a:t>
            </a:r>
            <a:endParaRPr lang="es-MX" sz="3600" dirty="0"/>
          </a:p>
        </p:txBody>
      </p:sp>
    </p:spTree>
    <p:extLst>
      <p:ext uri="{BB962C8B-B14F-4D97-AF65-F5344CB8AC3E}">
        <p14:creationId xmlns:p14="http://schemas.microsoft.com/office/powerpoint/2010/main" val="261081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43608" y="1700808"/>
            <a:ext cx="6777317" cy="3508977"/>
          </a:xfrm>
        </p:spPr>
        <p:txBody>
          <a:bodyPr>
            <a:noAutofit/>
          </a:bodyPr>
          <a:lstStyle/>
          <a:p>
            <a:pPr marL="0" indent="0" algn="ctr">
              <a:buNone/>
            </a:pPr>
            <a:r>
              <a:rPr lang="es-MX" sz="4000" dirty="0" smtClean="0"/>
              <a:t>La observación se aprende y aunque en un principio sea corta o pobre, se vuelve más inquisitiva con la repetición. </a:t>
            </a:r>
            <a:endParaRPr lang="es-MX" sz="4000" dirty="0"/>
          </a:p>
        </p:txBody>
      </p:sp>
    </p:spTree>
    <p:extLst>
      <p:ext uri="{BB962C8B-B14F-4D97-AF65-F5344CB8AC3E}">
        <p14:creationId xmlns:p14="http://schemas.microsoft.com/office/powerpoint/2010/main" val="875641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1124744"/>
            <a:ext cx="8064896" cy="3508977"/>
          </a:xfrm>
        </p:spPr>
        <p:txBody>
          <a:bodyPr>
            <a:noAutofit/>
          </a:bodyPr>
          <a:lstStyle/>
          <a:p>
            <a:pPr algn="ctr"/>
            <a:r>
              <a:rPr lang="es-MX" sz="4000" dirty="0" smtClean="0"/>
              <a:t>Formalizar una observación es simplemente darle una forma concluida de alguna manera. La observación es un proceso que tiene como objetivo recolectar información; el proceso final consigna dichas informaciones. </a:t>
            </a:r>
            <a:endParaRPr lang="es-MX" sz="4000" dirty="0"/>
          </a:p>
        </p:txBody>
      </p:sp>
    </p:spTree>
    <p:extLst>
      <p:ext uri="{BB962C8B-B14F-4D97-AF65-F5344CB8AC3E}">
        <p14:creationId xmlns:p14="http://schemas.microsoft.com/office/powerpoint/2010/main" val="2897512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1484784"/>
            <a:ext cx="8136904" cy="3508977"/>
          </a:xfrm>
        </p:spPr>
        <p:txBody>
          <a:bodyPr>
            <a:noAutofit/>
          </a:bodyPr>
          <a:lstStyle/>
          <a:p>
            <a:pPr algn="ctr"/>
            <a:r>
              <a:rPr lang="es-MX" sz="3600" dirty="0" smtClean="0"/>
              <a:t>La formalización exige un esfuerzo, por vía de esquema evita las palabras, pero exige también precisión, eventualmente un </a:t>
            </a:r>
            <a:r>
              <a:rPr lang="es-MX" sz="4000" dirty="0" smtClean="0"/>
              <a:t>seguimiento</a:t>
            </a:r>
            <a:r>
              <a:rPr lang="es-MX" sz="3600" dirty="0" smtClean="0"/>
              <a:t> cronológico, una caridad que vuelva legible el esquema. </a:t>
            </a:r>
            <a:endParaRPr lang="es-MX" sz="3600" dirty="0"/>
          </a:p>
        </p:txBody>
      </p:sp>
    </p:spTree>
    <p:extLst>
      <p:ext uri="{BB962C8B-B14F-4D97-AF65-F5344CB8AC3E}">
        <p14:creationId xmlns:p14="http://schemas.microsoft.com/office/powerpoint/2010/main" val="1292132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Imagen" descr="7823051-ninos-jugando-en-un-parque-infantil.jpg"/>
          <p:cNvPicPr>
            <a:picLocks noChangeAspect="1"/>
          </p:cNvPicPr>
          <p:nvPr/>
        </p:nvPicPr>
        <p:blipFill>
          <a:blip r:embed="rId2" cstate="print"/>
          <a:stretch>
            <a:fillRect/>
          </a:stretch>
        </p:blipFill>
        <p:spPr>
          <a:xfrm>
            <a:off x="0" y="0"/>
            <a:ext cx="9144000" cy="6858000"/>
          </a:xfrm>
          <a:prstGeom prst="rect">
            <a:avLst/>
          </a:prstGeom>
        </p:spPr>
      </p:pic>
      <p:sp>
        <p:nvSpPr>
          <p:cNvPr id="8" name="7 Rectángulo"/>
          <p:cNvSpPr/>
          <p:nvPr/>
        </p:nvSpPr>
        <p:spPr>
          <a:xfrm>
            <a:off x="611560" y="1196752"/>
            <a:ext cx="7848872" cy="37444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smtClean="0">
                <a:solidFill>
                  <a:schemeClr val="tx1"/>
                </a:solidFill>
              </a:rPr>
              <a:t>La evaluación en la escuela maternal</a:t>
            </a:r>
            <a:endParaRPr lang="es-MX" sz="4400" b="1"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lipse"/>
          <p:cNvSpPr/>
          <p:nvPr/>
        </p:nvSpPr>
        <p:spPr>
          <a:xfrm>
            <a:off x="251520" y="0"/>
            <a:ext cx="3528392" cy="2232248"/>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smtClean="0">
                <a:solidFill>
                  <a:schemeClr val="tx1"/>
                </a:solidFill>
              </a:rPr>
              <a:t>EVALUACIÓN</a:t>
            </a:r>
            <a:endParaRPr lang="es-MX" sz="3200" b="1" dirty="0">
              <a:solidFill>
                <a:schemeClr val="tx1"/>
              </a:solidFill>
            </a:endParaRPr>
          </a:p>
        </p:txBody>
      </p:sp>
      <p:sp>
        <p:nvSpPr>
          <p:cNvPr id="3" name="2 Elipse"/>
          <p:cNvSpPr/>
          <p:nvPr/>
        </p:nvSpPr>
        <p:spPr>
          <a:xfrm>
            <a:off x="3851920" y="1052736"/>
            <a:ext cx="4896544" cy="3672408"/>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smtClean="0">
                <a:solidFill>
                  <a:schemeClr val="tx1"/>
                </a:solidFill>
              </a:rPr>
              <a:t>Rechaza la idea de que pudieran hacer diagnósticos y pronóstico en relación con la edad (etiquetas prematuras)</a:t>
            </a:r>
            <a:endParaRPr lang="es-MX" sz="2800" b="1" dirty="0">
              <a:solidFill>
                <a:schemeClr val="tx1"/>
              </a:solidFill>
            </a:endParaRPr>
          </a:p>
        </p:txBody>
      </p:sp>
      <p:pic>
        <p:nvPicPr>
          <p:cNvPr id="4" name="3 Imagen" descr="etiquetada-baja.jpg"/>
          <p:cNvPicPr>
            <a:picLocks noChangeAspect="1"/>
          </p:cNvPicPr>
          <p:nvPr/>
        </p:nvPicPr>
        <p:blipFill>
          <a:blip r:embed="rId2" cstate="print"/>
          <a:srcRect b="5501"/>
          <a:stretch>
            <a:fillRect/>
          </a:stretch>
        </p:blipFill>
        <p:spPr>
          <a:xfrm>
            <a:off x="251520" y="2780928"/>
            <a:ext cx="3267075" cy="36004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nvGraphicFramePr>
        <p:xfrm>
          <a:off x="395536" y="260648"/>
          <a:ext cx="612068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2 Grupo"/>
          <p:cNvGrpSpPr/>
          <p:nvPr/>
        </p:nvGrpSpPr>
        <p:grpSpPr>
          <a:xfrm>
            <a:off x="6588224" y="1556792"/>
            <a:ext cx="2172981" cy="2376264"/>
            <a:chOff x="4498577" y="908230"/>
            <a:chExt cx="2172981" cy="2607578"/>
          </a:xfrm>
          <a:scene3d>
            <a:camera prst="orthographicFront"/>
            <a:lightRig rig="flat" dir="t"/>
          </a:scene3d>
        </p:grpSpPr>
        <p:sp>
          <p:nvSpPr>
            <p:cNvPr id="4" name="3 Rectángulo redondeado"/>
            <p:cNvSpPr/>
            <p:nvPr/>
          </p:nvSpPr>
          <p:spPr>
            <a:xfrm>
              <a:off x="4498577" y="908230"/>
              <a:ext cx="2172981" cy="2607578"/>
            </a:xfrm>
            <a:prstGeom prst="roundRect">
              <a:avLst>
                <a:gd name="adj" fmla="val 5000"/>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r>
                <a:rPr lang="es-MX" sz="2400" b="1" dirty="0" smtClean="0"/>
                <a:t>Los docentes tengan claro el fruto real de sus esfuerzos</a:t>
              </a:r>
              <a:endParaRPr lang="es-MX" sz="2400" b="1" dirty="0"/>
            </a:p>
          </p:txBody>
        </p:sp>
        <p:sp>
          <p:nvSpPr>
            <p:cNvPr id="5" name="4 Rectángulo"/>
            <p:cNvSpPr/>
            <p:nvPr/>
          </p:nvSpPr>
          <p:spPr>
            <a:xfrm rot="16200000">
              <a:off x="3646768" y="1760039"/>
              <a:ext cx="2138214" cy="43459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0" tIns="85725" rIns="111125" bIns="0" numCol="1" spcCol="1270" anchor="t" anchorCtr="0">
              <a:noAutofit/>
            </a:bodyPr>
            <a:lstStyle/>
            <a:p>
              <a:pPr lvl="0" algn="r" defTabSz="1111250">
                <a:lnSpc>
                  <a:spcPct val="90000"/>
                </a:lnSpc>
                <a:spcBef>
                  <a:spcPct val="0"/>
                </a:spcBef>
                <a:spcAft>
                  <a:spcPct val="35000"/>
                </a:spcAft>
              </a:pPr>
              <a:endParaRPr lang="es-MX" sz="2500" kern="1200"/>
            </a:p>
          </p:txBody>
        </p:sp>
      </p:grpSp>
      <p:sp>
        <p:nvSpPr>
          <p:cNvPr id="6" name="5 Extracto"/>
          <p:cNvSpPr/>
          <p:nvPr/>
        </p:nvSpPr>
        <p:spPr>
          <a:xfrm rot="5400000">
            <a:off x="6417841" y="3455367"/>
            <a:ext cx="351743" cy="299010"/>
          </a:xfrm>
          <a:prstGeom prst="flowChartExtract">
            <a:avLst/>
          </a:prstGeom>
        </p:spPr>
        <p:style>
          <a:lnRef idx="1">
            <a:schemeClr val="accent1">
              <a:hueOff val="0"/>
              <a:satOff val="0"/>
              <a:lumOff val="0"/>
              <a:alphaOff val="0"/>
            </a:schemeClr>
          </a:lnRef>
          <a:fillRef idx="2">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6 Rectángulo"/>
          <p:cNvSpPr/>
          <p:nvPr/>
        </p:nvSpPr>
        <p:spPr>
          <a:xfrm>
            <a:off x="1763688" y="404664"/>
            <a:ext cx="5904656" cy="79208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smtClean="0">
                <a:solidFill>
                  <a:schemeClr val="tx1"/>
                </a:solidFill>
              </a:rPr>
              <a:t>Formas de ver la evaluación</a:t>
            </a:r>
            <a:endParaRPr lang="es-MX" sz="2800" b="1"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Estrella de 5 puntas"/>
          <p:cNvSpPr/>
          <p:nvPr/>
        </p:nvSpPr>
        <p:spPr>
          <a:xfrm>
            <a:off x="611560" y="548680"/>
            <a:ext cx="2376264" cy="2088232"/>
          </a:xfrm>
          <a:prstGeom prst="star5">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smtClean="0">
                <a:solidFill>
                  <a:schemeClr val="tx1"/>
                </a:solidFill>
              </a:rPr>
              <a:t>1986</a:t>
            </a:r>
            <a:r>
              <a:rPr lang="es-MX" sz="2000" dirty="0" smtClean="0"/>
              <a:t>6</a:t>
            </a:r>
            <a:endParaRPr lang="es-MX" sz="2000" dirty="0"/>
          </a:p>
        </p:txBody>
      </p:sp>
      <p:sp>
        <p:nvSpPr>
          <p:cNvPr id="3" name="2 Rectángulo"/>
          <p:cNvSpPr/>
          <p:nvPr/>
        </p:nvSpPr>
        <p:spPr>
          <a:xfrm>
            <a:off x="3491880" y="764704"/>
            <a:ext cx="5184576" cy="27363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smtClean="0">
                <a:solidFill>
                  <a:schemeClr val="tx1"/>
                </a:solidFill>
              </a:rPr>
              <a:t>Basar los proyectos en decisiones futuras: eliminar todo aquello que da malos resultados, mejorar lo que da resultados mediocres e intensificar lo que da resultados excelentes</a:t>
            </a:r>
            <a:endParaRPr lang="es-MX" sz="2800" b="1" dirty="0">
              <a:solidFill>
                <a:schemeClr val="tx1"/>
              </a:solidFill>
            </a:endParaRPr>
          </a:p>
        </p:txBody>
      </p:sp>
      <p:pic>
        <p:nvPicPr>
          <p:cNvPr id="4" name="3 Imagen" descr="tipos-de-evaluacion-educativa.gif"/>
          <p:cNvPicPr>
            <a:picLocks noChangeAspect="1"/>
          </p:cNvPicPr>
          <p:nvPr/>
        </p:nvPicPr>
        <p:blipFill>
          <a:blip r:embed="rId2" cstate="print"/>
          <a:stretch>
            <a:fillRect/>
          </a:stretch>
        </p:blipFill>
        <p:spPr>
          <a:xfrm>
            <a:off x="2123728" y="4016896"/>
            <a:ext cx="3721846" cy="2841104"/>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411760" y="332656"/>
            <a:ext cx="4464496" cy="5040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smtClean="0">
                <a:solidFill>
                  <a:schemeClr val="tx1"/>
                </a:solidFill>
              </a:rPr>
              <a:t>Funciones</a:t>
            </a:r>
            <a:endParaRPr lang="es-MX" sz="2000" b="1" dirty="0">
              <a:solidFill>
                <a:schemeClr val="tx1"/>
              </a:solidFill>
            </a:endParaRPr>
          </a:p>
        </p:txBody>
      </p:sp>
      <p:graphicFrame>
        <p:nvGraphicFramePr>
          <p:cNvPr id="3" name="2 Diagrama"/>
          <p:cNvGraphicFramePr/>
          <p:nvPr/>
        </p:nvGraphicFramePr>
        <p:xfrm>
          <a:off x="827584" y="1628800"/>
          <a:ext cx="8064896" cy="4552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Flecha derecha"/>
          <p:cNvSpPr/>
          <p:nvPr/>
        </p:nvSpPr>
        <p:spPr>
          <a:xfrm>
            <a:off x="5724128" y="3645024"/>
            <a:ext cx="720080" cy="864096"/>
          </a:xfrm>
          <a:prstGeom prst="right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268760"/>
            <a:ext cx="8229600" cy="4525963"/>
          </a:xfrm>
        </p:spPr>
        <p:txBody>
          <a:bodyPr>
            <a:normAutofit/>
          </a:bodyPr>
          <a:lstStyle/>
          <a:p>
            <a:pPr marL="0" indent="0" algn="ctr">
              <a:buNone/>
            </a:pPr>
            <a:r>
              <a:rPr lang="es-MX" sz="3600" dirty="0" smtClean="0"/>
              <a:t>La noción de actividad en el niño, la necesidad postulada de hacerlo actuar, experimentar o construir para que  el realice su propio aprendizaje, ha hecho retroceder la importancia que en la escuela maternal otorga a la observación </a:t>
            </a:r>
            <a:endParaRPr lang="es-MX" sz="3600" dirty="0"/>
          </a:p>
        </p:txBody>
      </p:sp>
    </p:spTree>
    <p:extLst>
      <p:ext uri="{BB962C8B-B14F-4D97-AF65-F5344CB8AC3E}">
        <p14:creationId xmlns:p14="http://schemas.microsoft.com/office/powerpoint/2010/main" val="3891586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332656"/>
            <a:ext cx="8280920" cy="3429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smtClean="0">
                <a:solidFill>
                  <a:schemeClr val="tx1"/>
                </a:solidFill>
              </a:rPr>
              <a:t>Hay un gran numero de cosas que no pueden medir porque no puede sacarlas a la luz ni siquiera identificarlas claramente.</a:t>
            </a:r>
          </a:p>
          <a:p>
            <a:pPr algn="ctr"/>
            <a:endParaRPr lang="es-MX" sz="2800" b="1" dirty="0">
              <a:solidFill>
                <a:schemeClr val="tx1"/>
              </a:solidFill>
            </a:endParaRPr>
          </a:p>
          <a:p>
            <a:pPr algn="ctr"/>
            <a:endParaRPr lang="es-MX" sz="2800" b="1" dirty="0" smtClean="0">
              <a:solidFill>
                <a:schemeClr val="tx1"/>
              </a:solidFill>
            </a:endParaRPr>
          </a:p>
          <a:p>
            <a:pPr algn="ctr"/>
            <a:endParaRPr lang="es-MX" sz="2800" b="1" dirty="0">
              <a:solidFill>
                <a:schemeClr val="tx1"/>
              </a:solidFill>
            </a:endParaRPr>
          </a:p>
          <a:p>
            <a:pPr algn="ctr"/>
            <a:endParaRPr lang="es-MX" sz="2800" b="1" dirty="0" smtClean="0">
              <a:solidFill>
                <a:schemeClr val="tx1"/>
              </a:solidFill>
            </a:endParaRPr>
          </a:p>
          <a:p>
            <a:pPr algn="ctr"/>
            <a:r>
              <a:rPr lang="es-MX" sz="2800" b="1" dirty="0" smtClean="0">
                <a:solidFill>
                  <a:schemeClr val="tx1"/>
                </a:solidFill>
              </a:rPr>
              <a:t>Emitir juicios</a:t>
            </a:r>
            <a:endParaRPr lang="es-MX" sz="2800" b="1" dirty="0">
              <a:solidFill>
                <a:schemeClr val="tx1"/>
              </a:solidFill>
            </a:endParaRPr>
          </a:p>
        </p:txBody>
      </p:sp>
      <p:sp>
        <p:nvSpPr>
          <p:cNvPr id="3" name="2 Flecha abajo"/>
          <p:cNvSpPr/>
          <p:nvPr/>
        </p:nvSpPr>
        <p:spPr>
          <a:xfrm>
            <a:off x="4355976" y="1916832"/>
            <a:ext cx="576064"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 name="3 Imagen" descr="evaluar.jpg"/>
          <p:cNvPicPr>
            <a:picLocks noChangeAspect="1"/>
          </p:cNvPicPr>
          <p:nvPr/>
        </p:nvPicPr>
        <p:blipFill>
          <a:blip r:embed="rId2" cstate="print"/>
          <a:stretch>
            <a:fillRect/>
          </a:stretch>
        </p:blipFill>
        <p:spPr>
          <a:xfrm>
            <a:off x="2411760" y="3803241"/>
            <a:ext cx="4056112" cy="3054759"/>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980728"/>
            <a:ext cx="2051720" cy="49685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smtClean="0">
                <a:solidFill>
                  <a:schemeClr val="tx1"/>
                </a:solidFill>
              </a:rPr>
              <a:t>La evaluación no es  un pronóstico a largo plazo</a:t>
            </a:r>
            <a:endParaRPr lang="es-MX" sz="2800" b="1" dirty="0">
              <a:solidFill>
                <a:schemeClr val="tx1"/>
              </a:solidFill>
            </a:endParaRPr>
          </a:p>
        </p:txBody>
      </p:sp>
      <p:sp>
        <p:nvSpPr>
          <p:cNvPr id="3" name="2 Rectángulo"/>
          <p:cNvSpPr/>
          <p:nvPr/>
        </p:nvSpPr>
        <p:spPr>
          <a:xfrm>
            <a:off x="2771800" y="1268760"/>
            <a:ext cx="5904656" cy="4536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smtClean="0">
                <a:solidFill>
                  <a:schemeClr val="tx1"/>
                </a:solidFill>
              </a:rPr>
              <a:t>No puede tener valor proyectivo y anunciar actividades ulteriores, se pueden considerar índices de un desarrollo normal, es decir estadísticamente dentro del promedio, pueden predecir una evolución satisfactoria</a:t>
            </a:r>
            <a:endParaRPr lang="es-MX" sz="2800" b="1" dirty="0">
              <a:solidFill>
                <a:schemeClr val="tx1"/>
              </a:solidFill>
            </a:endParaRPr>
          </a:p>
        </p:txBody>
      </p:sp>
      <p:sp>
        <p:nvSpPr>
          <p:cNvPr id="4" name="3 Abrir llave"/>
          <p:cNvSpPr/>
          <p:nvPr/>
        </p:nvSpPr>
        <p:spPr>
          <a:xfrm>
            <a:off x="2051720" y="1124744"/>
            <a:ext cx="648072" cy="532859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nvGraphicFramePr>
        <p:xfrm>
          <a:off x="0" y="404664"/>
          <a:ext cx="6720408"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2 Imagen" descr="images.jpg"/>
          <p:cNvPicPr>
            <a:picLocks noChangeAspect="1"/>
          </p:cNvPicPr>
          <p:nvPr/>
        </p:nvPicPr>
        <p:blipFill>
          <a:blip r:embed="rId7" cstate="print"/>
          <a:srcRect b="26408"/>
          <a:stretch>
            <a:fillRect/>
          </a:stretch>
        </p:blipFill>
        <p:spPr>
          <a:xfrm>
            <a:off x="5508104" y="4625752"/>
            <a:ext cx="2993015" cy="2232248"/>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11560" y="620688"/>
            <a:ext cx="7704856" cy="56166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smtClean="0">
                <a:solidFill>
                  <a:schemeClr val="tx1"/>
                </a:solidFill>
              </a:rPr>
              <a:t>No es una medida fiable de lo adquirido, el progreso de un niño pequeño no es definitivamente lineal, es susceptible de estancarse, de retroceder.</a:t>
            </a:r>
          </a:p>
          <a:p>
            <a:pPr algn="ctr"/>
            <a:endParaRPr lang="es-MX" sz="2800" b="1" dirty="0">
              <a:solidFill>
                <a:schemeClr val="tx1"/>
              </a:solidFill>
            </a:endParaRPr>
          </a:p>
          <a:p>
            <a:pPr algn="ctr"/>
            <a:r>
              <a:rPr lang="es-MX" sz="2800" b="1" dirty="0" smtClean="0">
                <a:solidFill>
                  <a:schemeClr val="tx1"/>
                </a:solidFill>
              </a:rPr>
              <a:t>La evaluación no es una calificación o una clasificación, en el maternal no se califican los trabajos por lo tanto no hay evaluación en cifras: CADA UNO DE LOS NIÑOS TRABAJA PARA SI, EN COLABORACIÓN CON OTROS, PERO SIEMPRE PARA SI</a:t>
            </a:r>
            <a:endParaRPr lang="es-MX" sz="2800" b="1"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nvGraphicFramePr>
        <p:xfrm>
          <a:off x="0" y="0"/>
          <a:ext cx="6144344" cy="450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2 Imagen" descr="10132539-ilustracion-de-ninos-jugando-en-un-parque-infantil.jpg"/>
          <p:cNvPicPr>
            <a:picLocks noChangeAspect="1"/>
          </p:cNvPicPr>
          <p:nvPr/>
        </p:nvPicPr>
        <p:blipFill>
          <a:blip r:embed="rId7" cstate="print"/>
          <a:stretch>
            <a:fillRect/>
          </a:stretch>
        </p:blipFill>
        <p:spPr>
          <a:xfrm>
            <a:off x="4427984" y="3318468"/>
            <a:ext cx="4611768" cy="3539532"/>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nvGraphicFramePr>
        <p:xfrm>
          <a:off x="1403648" y="0"/>
          <a:ext cx="6432376" cy="4408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2 Imagen" descr="13935299-illustration-of-kids-playing-at-the-park.jpg"/>
          <p:cNvPicPr>
            <a:picLocks noChangeAspect="1"/>
          </p:cNvPicPr>
          <p:nvPr/>
        </p:nvPicPr>
        <p:blipFill>
          <a:blip r:embed="rId7" cstate="print"/>
          <a:stretch>
            <a:fillRect/>
          </a:stretch>
        </p:blipFill>
        <p:spPr>
          <a:xfrm>
            <a:off x="1691680" y="3330141"/>
            <a:ext cx="5544616" cy="3527859"/>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764704"/>
            <a:ext cx="8229600" cy="4525963"/>
          </a:xfrm>
        </p:spPr>
        <p:txBody>
          <a:bodyPr>
            <a:noAutofit/>
          </a:bodyPr>
          <a:lstStyle/>
          <a:p>
            <a:pPr algn="ctr"/>
            <a:r>
              <a:rPr lang="es-MX" sz="3200" dirty="0" smtClean="0"/>
              <a:t>El concepto de lecciones de observación han desaparecido, ya que es la menos apropiada para la escuela maternal porque esta se refiere a la práctica expositiva de elementos de cualquier tipo de conocimientos; el maestro expone, los alumnos escuchan y luego se entrenan. Es imposible llevar este tipo de trabajo en una clase de niños de edad maternal. </a:t>
            </a:r>
            <a:endParaRPr lang="es-MX" sz="3200" dirty="0"/>
          </a:p>
        </p:txBody>
      </p:sp>
    </p:spTree>
    <p:extLst>
      <p:ext uri="{BB962C8B-B14F-4D97-AF65-F5344CB8AC3E}">
        <p14:creationId xmlns:p14="http://schemas.microsoft.com/office/powerpoint/2010/main" val="3038562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11560" y="933263"/>
            <a:ext cx="7920879" cy="3508977"/>
          </a:xfrm>
        </p:spPr>
        <p:txBody>
          <a:bodyPr>
            <a:noAutofit/>
          </a:bodyPr>
          <a:lstStyle/>
          <a:p>
            <a:pPr algn="ctr"/>
            <a:r>
              <a:rPr lang="es-MX" sz="4000" dirty="0" smtClean="0"/>
              <a:t>Por tal motivo sería importante desterrar por completo esta palabra y preferir como se hace actualmente actividades secuencias o talleres, que sugieren formas activas de trabajo. </a:t>
            </a:r>
            <a:endParaRPr lang="es-MX" sz="4000" dirty="0"/>
          </a:p>
        </p:txBody>
      </p:sp>
    </p:spTree>
    <p:extLst>
      <p:ext uri="{BB962C8B-B14F-4D97-AF65-F5344CB8AC3E}">
        <p14:creationId xmlns:p14="http://schemas.microsoft.com/office/powerpoint/2010/main" val="3244295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MX" dirty="0" smtClean="0"/>
              <a:t>¿Por cuales ejercicios se han reemplazado? </a:t>
            </a:r>
            <a:endParaRPr lang="es-MX" dirty="0"/>
          </a:p>
        </p:txBody>
      </p:sp>
      <p:sp>
        <p:nvSpPr>
          <p:cNvPr id="3" name="2 Marcador de contenido"/>
          <p:cNvSpPr>
            <a:spLocks noGrp="1"/>
          </p:cNvSpPr>
          <p:nvPr>
            <p:ph idx="1"/>
          </p:nvPr>
        </p:nvSpPr>
        <p:spPr/>
        <p:txBody>
          <a:bodyPr>
            <a:normAutofit/>
          </a:bodyPr>
          <a:lstStyle/>
          <a:p>
            <a:pPr marL="0" indent="0" algn="ctr">
              <a:buNone/>
            </a:pPr>
            <a:r>
              <a:rPr lang="es-MX" sz="3200" dirty="0" smtClean="0"/>
              <a:t>Revistas pedagógicas especializadas ofrecen buenos ejemplos, los procedimientos son bastante regulares, presentación o explotación de una circunstancia. Contacto libre, manipulaciones, etc. </a:t>
            </a:r>
            <a:endParaRPr lang="es-MX" sz="3200" dirty="0"/>
          </a:p>
        </p:txBody>
      </p:sp>
    </p:spTree>
    <p:extLst>
      <p:ext uri="{BB962C8B-B14F-4D97-AF65-F5344CB8AC3E}">
        <p14:creationId xmlns:p14="http://schemas.microsoft.com/office/powerpoint/2010/main" val="3370036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Ejemplo </a:t>
            </a:r>
            <a:endParaRPr lang="es-MX" dirty="0"/>
          </a:p>
        </p:txBody>
      </p:sp>
      <p:sp>
        <p:nvSpPr>
          <p:cNvPr id="3" name="2 Marcador de contenido"/>
          <p:cNvSpPr>
            <a:spLocks noGrp="1"/>
          </p:cNvSpPr>
          <p:nvPr>
            <p:ph idx="1"/>
          </p:nvPr>
        </p:nvSpPr>
        <p:spPr/>
        <p:txBody>
          <a:bodyPr>
            <a:normAutofit/>
          </a:bodyPr>
          <a:lstStyle/>
          <a:p>
            <a:pPr algn="ctr"/>
            <a:r>
              <a:rPr lang="es-MX" sz="3600" dirty="0" smtClean="0"/>
              <a:t>Puede tratarse de una salida y recolección de piedras. Recoger </a:t>
            </a:r>
            <a:r>
              <a:rPr lang="es-MX" sz="3600" dirty="0" smtClean="0"/>
              <a:t>piedras que se parezcan y hacer colecciones en general gusta mucho </a:t>
            </a:r>
            <a:endParaRPr lang="es-MX" sz="3600" dirty="0"/>
          </a:p>
        </p:txBody>
      </p:sp>
    </p:spTree>
    <p:extLst>
      <p:ext uri="{BB962C8B-B14F-4D97-AF65-F5344CB8AC3E}">
        <p14:creationId xmlns:p14="http://schemas.microsoft.com/office/powerpoint/2010/main" val="1082673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43608" y="836712"/>
            <a:ext cx="6777317" cy="3508977"/>
          </a:xfrm>
        </p:spPr>
        <p:txBody>
          <a:bodyPr>
            <a:noAutofit/>
          </a:bodyPr>
          <a:lstStyle/>
          <a:p>
            <a:pPr marL="0" indent="0" algn="ctr">
              <a:buNone/>
            </a:pPr>
            <a:r>
              <a:rPr lang="es-MX" sz="3600" dirty="0" smtClean="0"/>
              <a:t>La lista no esta cerrada, pero los caminos son diferentes para ilustrar el propósito. En estas diferentes alternativas de globalización del proyecto incluye tiempos de observación cuyo lugar, tamaño y forma son variables. </a:t>
            </a:r>
            <a:endParaRPr lang="es-MX" sz="3600" dirty="0"/>
          </a:p>
        </p:txBody>
      </p:sp>
    </p:spTree>
    <p:extLst>
      <p:ext uri="{BB962C8B-B14F-4D97-AF65-F5344CB8AC3E}">
        <p14:creationId xmlns:p14="http://schemas.microsoft.com/office/powerpoint/2010/main" val="2665176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43608" y="1556792"/>
            <a:ext cx="6777317" cy="3508977"/>
          </a:xfrm>
        </p:spPr>
        <p:txBody>
          <a:bodyPr>
            <a:noAutofit/>
          </a:bodyPr>
          <a:lstStyle/>
          <a:p>
            <a:pPr marL="0" indent="0" algn="ctr">
              <a:buNone/>
            </a:pPr>
            <a:r>
              <a:rPr lang="es-MX" sz="4000" dirty="0" smtClean="0"/>
              <a:t>Podemos resumir esta actividad diciendo que a partir de las piedras se ofrece una gama de posibilidades, una riqueza de elecciones múltiples, caminos</a:t>
            </a:r>
            <a:endParaRPr lang="es-MX" sz="4000" dirty="0"/>
          </a:p>
        </p:txBody>
      </p:sp>
    </p:spTree>
    <p:extLst>
      <p:ext uri="{BB962C8B-B14F-4D97-AF65-F5344CB8AC3E}">
        <p14:creationId xmlns:p14="http://schemas.microsoft.com/office/powerpoint/2010/main" val="659746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idx="1"/>
          </p:nvPr>
        </p:nvSpPr>
        <p:spPr>
          <a:xfrm>
            <a:off x="1115616" y="1340768"/>
            <a:ext cx="6777317" cy="3508977"/>
          </a:xfrm>
        </p:spPr>
        <p:txBody>
          <a:bodyPr>
            <a:noAutofit/>
          </a:bodyPr>
          <a:lstStyle/>
          <a:p>
            <a:pPr marL="0" indent="0" algn="ctr">
              <a:buNone/>
            </a:pPr>
            <a:r>
              <a:rPr lang="es-MX" sz="3200" dirty="0" smtClean="0"/>
              <a:t>La observación no tiene en todos los casos la misma importancia o el mismo papel, la observación es realista no tiene vinculo con la fantasía, en las diferentes variables no siempre se observa lo mismo, no sigue el mismo procedimiento, pero esta nunca es gratuita y sin objetivo. </a:t>
            </a:r>
            <a:endParaRPr lang="es-MX" sz="3200" dirty="0"/>
          </a:p>
        </p:txBody>
      </p:sp>
    </p:spTree>
    <p:extLst>
      <p:ext uri="{BB962C8B-B14F-4D97-AF65-F5344CB8AC3E}">
        <p14:creationId xmlns:p14="http://schemas.microsoft.com/office/powerpoint/2010/main" val="24610343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684</TotalTime>
  <Words>794</Words>
  <Application>Microsoft Office PowerPoint</Application>
  <PresentationFormat>Presentación en pantalla (4:3)</PresentationFormat>
  <Paragraphs>53</Paragraphs>
  <Slides>25</Slides>
  <Notes>0</Notes>
  <HiddenSlides>0</HiddenSlides>
  <MMClips>0</MMClips>
  <ScaleCrop>false</ScaleCrop>
  <HeadingPairs>
    <vt:vector size="4" baseType="variant">
      <vt:variant>
        <vt:lpstr>Tema</vt:lpstr>
      </vt:variant>
      <vt:variant>
        <vt:i4>1</vt:i4>
      </vt:variant>
      <vt:variant>
        <vt:lpstr>Títulos de diapositiva</vt:lpstr>
      </vt:variant>
      <vt:variant>
        <vt:i4>25</vt:i4>
      </vt:variant>
    </vt:vector>
  </HeadingPairs>
  <TitlesOfParts>
    <vt:vector size="26" baseType="lpstr">
      <vt:lpstr>Austin</vt:lpstr>
      <vt:lpstr>De la Observación a la formalización</vt:lpstr>
      <vt:lpstr>Presentación de PowerPoint</vt:lpstr>
      <vt:lpstr>Presentación de PowerPoint</vt:lpstr>
      <vt:lpstr>Presentación de PowerPoint</vt:lpstr>
      <vt:lpstr>¿Por cuales ejercicios se han reemplazado? </vt:lpstr>
      <vt:lpstr>Ejemplo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evaluación en la escuela maternal</dc:title>
  <dc:creator>janeth</dc:creator>
  <cp:lastModifiedBy>Guzmán</cp:lastModifiedBy>
  <cp:revision>23</cp:revision>
  <dcterms:created xsi:type="dcterms:W3CDTF">2013-04-30T00:05:51Z</dcterms:created>
  <dcterms:modified xsi:type="dcterms:W3CDTF">2013-04-30T11:35:41Z</dcterms:modified>
</cp:coreProperties>
</file>